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37" r:id="rId3"/>
    <p:sldId id="294" r:id="rId4"/>
    <p:sldId id="296" r:id="rId5"/>
    <p:sldId id="312" r:id="rId6"/>
    <p:sldId id="317" r:id="rId7"/>
    <p:sldId id="297" r:id="rId8"/>
    <p:sldId id="318" r:id="rId9"/>
    <p:sldId id="324" r:id="rId10"/>
    <p:sldId id="319" r:id="rId11"/>
    <p:sldId id="325" r:id="rId12"/>
    <p:sldId id="326" r:id="rId13"/>
    <p:sldId id="320" r:id="rId14"/>
    <p:sldId id="327" r:id="rId15"/>
    <p:sldId id="328" r:id="rId16"/>
    <p:sldId id="321" r:id="rId17"/>
    <p:sldId id="329" r:id="rId18"/>
    <p:sldId id="330" r:id="rId19"/>
    <p:sldId id="313" r:id="rId20"/>
    <p:sldId id="314" r:id="rId21"/>
    <p:sldId id="315" r:id="rId22"/>
    <p:sldId id="298" r:id="rId23"/>
    <p:sldId id="332" r:id="rId24"/>
    <p:sldId id="333" r:id="rId25"/>
    <p:sldId id="335" r:id="rId26"/>
    <p:sldId id="299" r:id="rId27"/>
    <p:sldId id="300" r:id="rId28"/>
    <p:sldId id="301" r:id="rId29"/>
    <p:sldId id="309" r:id="rId30"/>
    <p:sldId id="310" r:id="rId31"/>
    <p:sldId id="331" r:id="rId32"/>
    <p:sldId id="316" r:id="rId33"/>
    <p:sldId id="32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svg"/><Relationship Id="rId5" Type="http://schemas.openxmlformats.org/officeDocument/2006/relationships/image" Target="../media/image26.png"/><Relationship Id="rId4" Type="http://schemas.openxmlformats.org/officeDocument/2006/relationships/image" Target="../media/image5.svg"/><Relationship Id="rId3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10.svg"/><Relationship Id="rId7" Type="http://schemas.openxmlformats.org/officeDocument/2006/relationships/image" Target="../media/image30.png"/><Relationship Id="rId6" Type="http://schemas.openxmlformats.org/officeDocument/2006/relationships/image" Target="../media/image9.svg"/><Relationship Id="rId5" Type="http://schemas.openxmlformats.org/officeDocument/2006/relationships/image" Target="../media/image29.png"/><Relationship Id="rId4" Type="http://schemas.openxmlformats.org/officeDocument/2006/relationships/image" Target="../media/image8.svg"/><Relationship Id="rId3" Type="http://schemas.openxmlformats.org/officeDocument/2006/relationships/image" Target="../media/image28.png"/><Relationship Id="rId2" Type="http://schemas.openxmlformats.org/officeDocument/2006/relationships/image" Target="../media/image7.svg"/><Relationship Id="rId12" Type="http://schemas.openxmlformats.org/officeDocument/2006/relationships/image" Target="../media/image12.svg"/><Relationship Id="rId11" Type="http://schemas.openxmlformats.org/officeDocument/2006/relationships/image" Target="../media/image32.png"/><Relationship Id="rId10" Type="http://schemas.openxmlformats.org/officeDocument/2006/relationships/image" Target="../media/image11.svg"/><Relationship Id="rId1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svg"/><Relationship Id="rId5" Type="http://schemas.openxmlformats.org/officeDocument/2006/relationships/image" Target="../media/image26.png"/><Relationship Id="rId4" Type="http://schemas.openxmlformats.org/officeDocument/2006/relationships/image" Target="../media/image5.svg"/><Relationship Id="rId3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24.png"/></Relationships>
</file>

<file path=ppt/diagrams/_rels/drawing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10.svg"/><Relationship Id="rId7" Type="http://schemas.openxmlformats.org/officeDocument/2006/relationships/image" Target="../media/image30.png"/><Relationship Id="rId6" Type="http://schemas.openxmlformats.org/officeDocument/2006/relationships/image" Target="../media/image9.svg"/><Relationship Id="rId5" Type="http://schemas.openxmlformats.org/officeDocument/2006/relationships/image" Target="../media/image29.png"/><Relationship Id="rId4" Type="http://schemas.openxmlformats.org/officeDocument/2006/relationships/image" Target="../media/image8.svg"/><Relationship Id="rId3" Type="http://schemas.openxmlformats.org/officeDocument/2006/relationships/image" Target="../media/image28.png"/><Relationship Id="rId2" Type="http://schemas.openxmlformats.org/officeDocument/2006/relationships/image" Target="../media/image7.svg"/><Relationship Id="rId12" Type="http://schemas.openxmlformats.org/officeDocument/2006/relationships/image" Target="../media/image12.svg"/><Relationship Id="rId11" Type="http://schemas.openxmlformats.org/officeDocument/2006/relationships/image" Target="../media/image32.png"/><Relationship Id="rId10" Type="http://schemas.openxmlformats.org/officeDocument/2006/relationships/image" Target="../media/image11.sv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BC26B-F569-4894-8924-A73F9FAF8B5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A41F70C-8245-404E-ACEE-53FAB4DB2199}">
      <dgm:prSet/>
      <dgm:spPr/>
      <dgm:t>
        <a:bodyPr/>
        <a:lstStyle/>
        <a:p>
          <a:r>
            <a:rPr lang="en-GB"/>
            <a:t>Introduction</a:t>
          </a:r>
          <a:endParaRPr lang="en-US"/>
        </a:p>
      </dgm:t>
    </dgm:pt>
    <dgm:pt modelId="{5AE9DD74-8DC6-40B7-9BD3-B65E1C17EBCE}" cxnId="{A2C77A33-7B6C-42BA-90A8-EB30BCABDFCA}" type="parTrans">
      <dgm:prSet/>
      <dgm:spPr/>
      <dgm:t>
        <a:bodyPr/>
        <a:lstStyle/>
        <a:p>
          <a:endParaRPr lang="en-US"/>
        </a:p>
      </dgm:t>
    </dgm:pt>
    <dgm:pt modelId="{0B452CB3-5060-4FF4-8DF2-AE02B6863192}" cxnId="{A2C77A33-7B6C-42BA-90A8-EB30BCABDFCA}" type="sibTrans">
      <dgm:prSet/>
      <dgm:spPr/>
      <dgm:t>
        <a:bodyPr/>
        <a:lstStyle/>
        <a:p>
          <a:endParaRPr lang="en-US"/>
        </a:p>
      </dgm:t>
    </dgm:pt>
    <dgm:pt modelId="{53B7FB74-C610-489A-978B-F1C000ACCFB2}">
      <dgm:prSet/>
      <dgm:spPr/>
      <dgm:t>
        <a:bodyPr/>
        <a:lstStyle/>
        <a:p>
          <a:r>
            <a:rPr lang="en-GB"/>
            <a:t>Why hospital management system ???</a:t>
          </a:r>
          <a:endParaRPr lang="en-US"/>
        </a:p>
      </dgm:t>
    </dgm:pt>
    <dgm:pt modelId="{14C9DA72-A95B-4A72-A58B-2D06B5D3ABC2}" cxnId="{9EBBDBE3-2B26-4FC1-9D2F-5B116C7CDC13}" type="parTrans">
      <dgm:prSet/>
      <dgm:spPr/>
      <dgm:t>
        <a:bodyPr/>
        <a:lstStyle/>
        <a:p>
          <a:endParaRPr lang="en-US"/>
        </a:p>
      </dgm:t>
    </dgm:pt>
    <dgm:pt modelId="{24942791-302F-491C-A3A8-105581FEED5F}" cxnId="{9EBBDBE3-2B26-4FC1-9D2F-5B116C7CDC13}" type="sibTrans">
      <dgm:prSet/>
      <dgm:spPr/>
      <dgm:t>
        <a:bodyPr/>
        <a:lstStyle/>
        <a:p>
          <a:endParaRPr lang="en-US"/>
        </a:p>
      </dgm:t>
    </dgm:pt>
    <dgm:pt modelId="{1A7B6D70-2662-4862-8523-53F84485E35C}">
      <dgm:prSet/>
      <dgm:spPr/>
      <dgm:t>
        <a:bodyPr/>
        <a:lstStyle/>
        <a:p>
          <a:r>
            <a:rPr lang="en-GB"/>
            <a:t>Objectives</a:t>
          </a:r>
          <a:endParaRPr lang="en-US"/>
        </a:p>
      </dgm:t>
    </dgm:pt>
    <dgm:pt modelId="{CAE2E1F6-7F4D-40E3-927E-1185729E048C}" cxnId="{DA48F202-A635-4DA8-8782-16CE07517815}" type="parTrans">
      <dgm:prSet/>
      <dgm:spPr/>
      <dgm:t>
        <a:bodyPr/>
        <a:lstStyle/>
        <a:p>
          <a:endParaRPr lang="en-US"/>
        </a:p>
      </dgm:t>
    </dgm:pt>
    <dgm:pt modelId="{C568097D-D22E-4B67-9DA5-A60D68E2C829}" cxnId="{DA48F202-A635-4DA8-8782-16CE07517815}" type="sibTrans">
      <dgm:prSet/>
      <dgm:spPr/>
      <dgm:t>
        <a:bodyPr/>
        <a:lstStyle/>
        <a:p>
          <a:endParaRPr lang="en-US"/>
        </a:p>
      </dgm:t>
    </dgm:pt>
    <dgm:pt modelId="{515A686E-3467-4FCE-B7B5-D8A4ADE67446}">
      <dgm:prSet/>
      <dgm:spPr/>
      <dgm:t>
        <a:bodyPr/>
        <a:lstStyle/>
        <a:p>
          <a:r>
            <a:rPr lang="en-GB"/>
            <a:t>Tools &amp; languages used</a:t>
          </a:r>
          <a:endParaRPr lang="en-US"/>
        </a:p>
      </dgm:t>
    </dgm:pt>
    <dgm:pt modelId="{A1B2D055-18D4-452D-A21D-EFCB70CE871E}" cxnId="{4A16C4A3-C664-4A22-8728-FAE8C6CCECAD}" type="parTrans">
      <dgm:prSet/>
      <dgm:spPr/>
      <dgm:t>
        <a:bodyPr/>
        <a:lstStyle/>
        <a:p>
          <a:endParaRPr lang="en-US"/>
        </a:p>
      </dgm:t>
    </dgm:pt>
    <dgm:pt modelId="{0F432E68-3921-41BB-8810-04007A4D16EA}" cxnId="{4A16C4A3-C664-4A22-8728-FAE8C6CCECAD}" type="sibTrans">
      <dgm:prSet/>
      <dgm:spPr/>
      <dgm:t>
        <a:bodyPr/>
        <a:lstStyle/>
        <a:p>
          <a:endParaRPr lang="en-US"/>
        </a:p>
      </dgm:t>
    </dgm:pt>
    <dgm:pt modelId="{87D7820A-4617-4219-AF6D-C53F303312E4}">
      <dgm:prSet/>
      <dgm:spPr/>
      <dgm:t>
        <a:bodyPr/>
        <a:lstStyle/>
        <a:p>
          <a:r>
            <a:rPr lang="en-GB"/>
            <a:t>System Requirements</a:t>
          </a:r>
          <a:endParaRPr lang="en-US"/>
        </a:p>
      </dgm:t>
    </dgm:pt>
    <dgm:pt modelId="{6B98129A-88E9-42A1-BF83-5112BB593A60}" cxnId="{724A7EAD-C2BC-460C-A4E0-7A9C63C1A768}" type="parTrans">
      <dgm:prSet/>
      <dgm:spPr/>
      <dgm:t>
        <a:bodyPr/>
        <a:lstStyle/>
        <a:p>
          <a:endParaRPr lang="en-US"/>
        </a:p>
      </dgm:t>
    </dgm:pt>
    <dgm:pt modelId="{DD438A10-95BF-4AFC-AF15-123FA3C708E2}" cxnId="{724A7EAD-C2BC-460C-A4E0-7A9C63C1A768}" type="sibTrans">
      <dgm:prSet/>
      <dgm:spPr/>
      <dgm:t>
        <a:bodyPr/>
        <a:lstStyle/>
        <a:p>
          <a:endParaRPr lang="en-US"/>
        </a:p>
      </dgm:t>
    </dgm:pt>
    <dgm:pt modelId="{95CE5D6C-4763-4C92-82A9-1B41848DD1DA}">
      <dgm:prSet/>
      <dgm:spPr/>
      <dgm:t>
        <a:bodyPr/>
        <a:lstStyle/>
        <a:p>
          <a:r>
            <a:rPr lang="en-GB"/>
            <a:t>App Flow</a:t>
          </a:r>
          <a:endParaRPr lang="en-US"/>
        </a:p>
      </dgm:t>
    </dgm:pt>
    <dgm:pt modelId="{EF386AD8-3F4D-4D81-B21D-3F08E649DE4A}" cxnId="{4BA29A88-7290-4BFA-8124-897F8CCE148C}" type="parTrans">
      <dgm:prSet/>
      <dgm:spPr/>
      <dgm:t>
        <a:bodyPr/>
        <a:lstStyle/>
        <a:p>
          <a:endParaRPr lang="en-US"/>
        </a:p>
      </dgm:t>
    </dgm:pt>
    <dgm:pt modelId="{E703A3C0-36EA-4642-9411-BB3127B711A5}" cxnId="{4BA29A88-7290-4BFA-8124-897F8CCE148C}" type="sibTrans">
      <dgm:prSet/>
      <dgm:spPr/>
      <dgm:t>
        <a:bodyPr/>
        <a:lstStyle/>
        <a:p>
          <a:endParaRPr lang="en-US"/>
        </a:p>
      </dgm:t>
    </dgm:pt>
    <dgm:pt modelId="{4DF9D680-A720-4235-AB04-1986734B9AFB}">
      <dgm:prSet/>
      <dgm:spPr/>
      <dgm:t>
        <a:bodyPr/>
        <a:lstStyle/>
        <a:p>
          <a:r>
            <a:rPr lang="en-GB"/>
            <a:t>Features Available</a:t>
          </a:r>
          <a:endParaRPr lang="en-US"/>
        </a:p>
      </dgm:t>
    </dgm:pt>
    <dgm:pt modelId="{BB529E2E-6AA4-41BA-BCFC-D56C7061D8F6}" cxnId="{6834A37D-98CA-4BC0-B4E2-4F8B9E21ECAC}" type="parTrans">
      <dgm:prSet/>
      <dgm:spPr/>
      <dgm:t>
        <a:bodyPr/>
        <a:lstStyle/>
        <a:p>
          <a:endParaRPr lang="en-US"/>
        </a:p>
      </dgm:t>
    </dgm:pt>
    <dgm:pt modelId="{4C95DD22-54DF-46CB-853E-2ACD71554415}" cxnId="{6834A37D-98CA-4BC0-B4E2-4F8B9E21ECAC}" type="sibTrans">
      <dgm:prSet/>
      <dgm:spPr/>
      <dgm:t>
        <a:bodyPr/>
        <a:lstStyle/>
        <a:p>
          <a:endParaRPr lang="en-US"/>
        </a:p>
      </dgm:t>
    </dgm:pt>
    <dgm:pt modelId="{8403F279-7A14-4081-BA1E-880E60385FB7}">
      <dgm:prSet/>
      <dgm:spPr/>
      <dgm:t>
        <a:bodyPr/>
        <a:lstStyle/>
        <a:p>
          <a:r>
            <a:rPr lang="en-GB"/>
            <a:t>Future Scope &amp; Improvement</a:t>
          </a:r>
          <a:endParaRPr lang="en-US"/>
        </a:p>
      </dgm:t>
    </dgm:pt>
    <dgm:pt modelId="{BFACE73B-6C6F-4EBD-B39F-60754456D575}" cxnId="{83F32132-50C8-4CC2-AAF4-7A3E41BB5132}" type="parTrans">
      <dgm:prSet/>
      <dgm:spPr/>
      <dgm:t>
        <a:bodyPr/>
        <a:lstStyle/>
        <a:p>
          <a:endParaRPr lang="en-US"/>
        </a:p>
      </dgm:t>
    </dgm:pt>
    <dgm:pt modelId="{70F59D80-DC06-4B19-9B72-571668394D4B}" cxnId="{83F32132-50C8-4CC2-AAF4-7A3E41BB5132}" type="sibTrans">
      <dgm:prSet/>
      <dgm:spPr/>
      <dgm:t>
        <a:bodyPr/>
        <a:lstStyle/>
        <a:p>
          <a:endParaRPr lang="en-US"/>
        </a:p>
      </dgm:t>
    </dgm:pt>
    <dgm:pt modelId="{19E9F8B2-6A7F-4DBF-916F-F20B5721B21E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F8D2795D-1DB0-4E38-9166-AB6EA879B597}" cxnId="{F0B30F75-D961-4555-9FFC-D3F1A624E711}" type="parTrans">
      <dgm:prSet/>
      <dgm:spPr/>
      <dgm:t>
        <a:bodyPr/>
        <a:lstStyle/>
        <a:p>
          <a:endParaRPr lang="en-US"/>
        </a:p>
      </dgm:t>
    </dgm:pt>
    <dgm:pt modelId="{3DD06A3D-EC6A-43A2-8D9B-8418C3E2B000}" cxnId="{F0B30F75-D961-4555-9FFC-D3F1A624E711}" type="sibTrans">
      <dgm:prSet/>
      <dgm:spPr/>
      <dgm:t>
        <a:bodyPr/>
        <a:lstStyle/>
        <a:p>
          <a:endParaRPr lang="en-US"/>
        </a:p>
      </dgm:t>
    </dgm:pt>
    <dgm:pt modelId="{D55CAD6B-FF1F-4122-8F01-D01107F7D32E}" type="pres">
      <dgm:prSet presAssocID="{22ABC26B-F569-4894-8924-A73F9FAF8B5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51CDFF-2A75-4A1E-AC87-491B243A823B}" type="pres">
      <dgm:prSet presAssocID="{CA41F70C-8245-404E-ACEE-53FAB4DB2199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2994AA-86AF-4504-B050-D5D0DDECA0EC}" type="pres">
      <dgm:prSet presAssocID="{0B452CB3-5060-4FF4-8DF2-AE02B6863192}" presName="sibTrans" presStyleLbl="sibTrans1D1" presStyleIdx="0" presStyleCnt="8"/>
      <dgm:spPr/>
      <dgm:t>
        <a:bodyPr/>
        <a:lstStyle/>
        <a:p>
          <a:endParaRPr lang="en-US"/>
        </a:p>
      </dgm:t>
    </dgm:pt>
    <dgm:pt modelId="{C2240811-3F74-4488-8E9C-E3A17D78E486}" type="pres">
      <dgm:prSet presAssocID="{0B452CB3-5060-4FF4-8DF2-AE02B6863192}" presName="connectorText" presStyleLbl="sibTrans1D1" presStyleIdx="0" presStyleCnt="8"/>
      <dgm:spPr/>
      <dgm:t>
        <a:bodyPr/>
        <a:lstStyle/>
        <a:p>
          <a:endParaRPr lang="en-US"/>
        </a:p>
      </dgm:t>
    </dgm:pt>
    <dgm:pt modelId="{30339A27-10E6-4AA4-8CF9-227137C2BC85}" type="pres">
      <dgm:prSet presAssocID="{53B7FB74-C610-489A-978B-F1C000ACCFB2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470E9-DBC6-4B33-B498-B9900A9471D5}" type="pres">
      <dgm:prSet presAssocID="{24942791-302F-491C-A3A8-105581FEED5F}" presName="sibTrans" presStyleLbl="sibTrans1D1" presStyleIdx="1" presStyleCnt="8"/>
      <dgm:spPr/>
      <dgm:t>
        <a:bodyPr/>
        <a:lstStyle/>
        <a:p>
          <a:endParaRPr lang="en-US"/>
        </a:p>
      </dgm:t>
    </dgm:pt>
    <dgm:pt modelId="{3C62DCBB-969F-413D-B70F-C78C286A2751}" type="pres">
      <dgm:prSet presAssocID="{24942791-302F-491C-A3A8-105581FEED5F}" presName="connectorText" presStyleLbl="sibTrans1D1" presStyleIdx="1" presStyleCnt="8"/>
      <dgm:spPr/>
      <dgm:t>
        <a:bodyPr/>
        <a:lstStyle/>
        <a:p>
          <a:endParaRPr lang="en-US"/>
        </a:p>
      </dgm:t>
    </dgm:pt>
    <dgm:pt modelId="{42E5AD95-9409-4C5D-B191-223E19C7A148}" type="pres">
      <dgm:prSet presAssocID="{1A7B6D70-2662-4862-8523-53F84485E35C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7157F-7CB6-4A63-B47E-EA5114742DB3}" type="pres">
      <dgm:prSet presAssocID="{C568097D-D22E-4B67-9DA5-A60D68E2C829}" presName="sibTrans" presStyleLbl="sibTrans1D1" presStyleIdx="2" presStyleCnt="8"/>
      <dgm:spPr/>
      <dgm:t>
        <a:bodyPr/>
        <a:lstStyle/>
        <a:p>
          <a:endParaRPr lang="en-US"/>
        </a:p>
      </dgm:t>
    </dgm:pt>
    <dgm:pt modelId="{A3449E2C-AE8F-41BF-8BE1-BCD83955B8DD}" type="pres">
      <dgm:prSet presAssocID="{C568097D-D22E-4B67-9DA5-A60D68E2C829}" presName="connectorText" presStyleLbl="sibTrans1D1" presStyleIdx="2" presStyleCnt="8"/>
      <dgm:spPr/>
      <dgm:t>
        <a:bodyPr/>
        <a:lstStyle/>
        <a:p>
          <a:endParaRPr lang="en-US"/>
        </a:p>
      </dgm:t>
    </dgm:pt>
    <dgm:pt modelId="{9A63B708-63F8-49FF-AC10-F013541800E1}" type="pres">
      <dgm:prSet presAssocID="{515A686E-3467-4FCE-B7B5-D8A4ADE67446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3C96E2-109C-4FC7-ADB1-2FCE90674069}" type="pres">
      <dgm:prSet presAssocID="{0F432E68-3921-41BB-8810-04007A4D16EA}" presName="sibTrans" presStyleLbl="sibTrans1D1" presStyleIdx="3" presStyleCnt="8"/>
      <dgm:spPr/>
      <dgm:t>
        <a:bodyPr/>
        <a:lstStyle/>
        <a:p>
          <a:endParaRPr lang="en-US"/>
        </a:p>
      </dgm:t>
    </dgm:pt>
    <dgm:pt modelId="{808EA100-7BF4-4D5A-9ABD-460835DE71C1}" type="pres">
      <dgm:prSet presAssocID="{0F432E68-3921-41BB-8810-04007A4D16EA}" presName="connectorText" presStyleLbl="sibTrans1D1" presStyleIdx="3" presStyleCnt="8"/>
      <dgm:spPr/>
      <dgm:t>
        <a:bodyPr/>
        <a:lstStyle/>
        <a:p>
          <a:endParaRPr lang="en-US"/>
        </a:p>
      </dgm:t>
    </dgm:pt>
    <dgm:pt modelId="{E7A2CA0A-6A78-48DF-87C1-6C3FAA780831}" type="pres">
      <dgm:prSet presAssocID="{87D7820A-4617-4219-AF6D-C53F303312E4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0BDED-2A9D-476B-9C69-4FD5F14A887C}" type="pres">
      <dgm:prSet presAssocID="{DD438A10-95BF-4AFC-AF15-123FA3C708E2}" presName="sibTrans" presStyleLbl="sibTrans1D1" presStyleIdx="4" presStyleCnt="8"/>
      <dgm:spPr/>
      <dgm:t>
        <a:bodyPr/>
        <a:lstStyle/>
        <a:p>
          <a:endParaRPr lang="en-US"/>
        </a:p>
      </dgm:t>
    </dgm:pt>
    <dgm:pt modelId="{B732D9D6-3513-4326-B45A-91BD69008B00}" type="pres">
      <dgm:prSet presAssocID="{DD438A10-95BF-4AFC-AF15-123FA3C708E2}" presName="connectorText" presStyleLbl="sibTrans1D1" presStyleIdx="4" presStyleCnt="8"/>
      <dgm:spPr/>
      <dgm:t>
        <a:bodyPr/>
        <a:lstStyle/>
        <a:p>
          <a:endParaRPr lang="en-US"/>
        </a:p>
      </dgm:t>
    </dgm:pt>
    <dgm:pt modelId="{89E9FDC1-F8C2-4ADB-9F8A-6D5D8CDCE642}" type="pres">
      <dgm:prSet presAssocID="{95CE5D6C-4763-4C92-82A9-1B41848DD1DA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AEC51-8B84-4334-8769-3B26A3CD73CB}" type="pres">
      <dgm:prSet presAssocID="{E703A3C0-36EA-4642-9411-BB3127B711A5}" presName="sibTrans" presStyleLbl="sibTrans1D1" presStyleIdx="5" presStyleCnt="8"/>
      <dgm:spPr/>
      <dgm:t>
        <a:bodyPr/>
        <a:lstStyle/>
        <a:p>
          <a:endParaRPr lang="en-US"/>
        </a:p>
      </dgm:t>
    </dgm:pt>
    <dgm:pt modelId="{A507399F-06F7-4733-A399-B4096C05CEA3}" type="pres">
      <dgm:prSet presAssocID="{E703A3C0-36EA-4642-9411-BB3127B711A5}" presName="connectorText" presStyleLbl="sibTrans1D1" presStyleIdx="5" presStyleCnt="8"/>
      <dgm:spPr/>
      <dgm:t>
        <a:bodyPr/>
        <a:lstStyle/>
        <a:p>
          <a:endParaRPr lang="en-US"/>
        </a:p>
      </dgm:t>
    </dgm:pt>
    <dgm:pt modelId="{68257661-954D-4589-A845-90A5B293ECB1}" type="pres">
      <dgm:prSet presAssocID="{4DF9D680-A720-4235-AB04-1986734B9AFB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B3D13-03B5-49BD-90FA-1D9DFD0486C6}" type="pres">
      <dgm:prSet presAssocID="{4C95DD22-54DF-46CB-853E-2ACD71554415}" presName="sibTrans" presStyleLbl="sibTrans1D1" presStyleIdx="6" presStyleCnt="8"/>
      <dgm:spPr/>
      <dgm:t>
        <a:bodyPr/>
        <a:lstStyle/>
        <a:p>
          <a:endParaRPr lang="en-US"/>
        </a:p>
      </dgm:t>
    </dgm:pt>
    <dgm:pt modelId="{4D463664-DF23-47A7-B607-77D0A0C8276C}" type="pres">
      <dgm:prSet presAssocID="{4C95DD22-54DF-46CB-853E-2ACD71554415}" presName="connectorText" presStyleLbl="sibTrans1D1" presStyleIdx="6" presStyleCnt="8"/>
      <dgm:spPr/>
      <dgm:t>
        <a:bodyPr/>
        <a:lstStyle/>
        <a:p>
          <a:endParaRPr lang="en-US"/>
        </a:p>
      </dgm:t>
    </dgm:pt>
    <dgm:pt modelId="{682A3D70-155F-4C15-8EAF-CAEC1D4A18F2}" type="pres">
      <dgm:prSet presAssocID="{8403F279-7A14-4081-BA1E-880E60385FB7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DD3E0-D51E-4336-B422-BB342A41BB3C}" type="pres">
      <dgm:prSet presAssocID="{70F59D80-DC06-4B19-9B72-571668394D4B}" presName="sibTrans" presStyleLbl="sibTrans1D1" presStyleIdx="7" presStyleCnt="8"/>
      <dgm:spPr/>
      <dgm:t>
        <a:bodyPr/>
        <a:lstStyle/>
        <a:p>
          <a:endParaRPr lang="en-US"/>
        </a:p>
      </dgm:t>
    </dgm:pt>
    <dgm:pt modelId="{262F1766-EE31-46D7-B116-7A47912594E6}" type="pres">
      <dgm:prSet presAssocID="{70F59D80-DC06-4B19-9B72-571668394D4B}" presName="connectorText" presStyleLbl="sibTrans1D1" presStyleIdx="7" presStyleCnt="8"/>
      <dgm:spPr/>
      <dgm:t>
        <a:bodyPr/>
        <a:lstStyle/>
        <a:p>
          <a:endParaRPr lang="en-US"/>
        </a:p>
      </dgm:t>
    </dgm:pt>
    <dgm:pt modelId="{433C5DAE-969B-41E2-A808-54FA96122503}" type="pres">
      <dgm:prSet presAssocID="{19E9F8B2-6A7F-4DBF-916F-F20B5721B21E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4A7EAD-C2BC-460C-A4E0-7A9C63C1A768}" srcId="{22ABC26B-F569-4894-8924-A73F9FAF8B52}" destId="{87D7820A-4617-4219-AF6D-C53F303312E4}" srcOrd="4" destOrd="0" parTransId="{6B98129A-88E9-42A1-BF83-5112BB593A60}" sibTransId="{DD438A10-95BF-4AFC-AF15-123FA3C708E2}"/>
    <dgm:cxn modelId="{C72B73D4-5733-4778-B94A-4F3B94D22B6A}" type="presOf" srcId="{CA41F70C-8245-404E-ACEE-53FAB4DB2199}" destId="{8751CDFF-2A75-4A1E-AC87-491B243A823B}" srcOrd="0" destOrd="0" presId="urn:microsoft.com/office/officeart/2016/7/layout/RepeatingBendingProcessNew"/>
    <dgm:cxn modelId="{7CE96915-91D6-42F7-9C2A-3BED9C556E0F}" type="presOf" srcId="{0F432E68-3921-41BB-8810-04007A4D16EA}" destId="{808EA100-7BF4-4D5A-9ABD-460835DE71C1}" srcOrd="1" destOrd="0" presId="urn:microsoft.com/office/officeart/2016/7/layout/RepeatingBendingProcessNew"/>
    <dgm:cxn modelId="{1AD6C711-8707-4672-89B5-A1F966D12C7E}" type="presOf" srcId="{22ABC26B-F569-4894-8924-A73F9FAF8B52}" destId="{D55CAD6B-FF1F-4122-8F01-D01107F7D32E}" srcOrd="0" destOrd="0" presId="urn:microsoft.com/office/officeart/2016/7/layout/RepeatingBendingProcessNew"/>
    <dgm:cxn modelId="{0A1147E1-63FE-4D2C-9351-9B7E7E9810AC}" type="presOf" srcId="{95CE5D6C-4763-4C92-82A9-1B41848DD1DA}" destId="{89E9FDC1-F8C2-4ADB-9F8A-6D5D8CDCE642}" srcOrd="0" destOrd="0" presId="urn:microsoft.com/office/officeart/2016/7/layout/RepeatingBendingProcessNew"/>
    <dgm:cxn modelId="{22CD59C2-DF65-49F1-9039-02201BE038AD}" type="presOf" srcId="{0B452CB3-5060-4FF4-8DF2-AE02B6863192}" destId="{722994AA-86AF-4504-B050-D5D0DDECA0EC}" srcOrd="0" destOrd="0" presId="urn:microsoft.com/office/officeart/2016/7/layout/RepeatingBendingProcessNew"/>
    <dgm:cxn modelId="{C3E4F19D-894C-4C76-BFF7-8FC4759D6118}" type="presOf" srcId="{70F59D80-DC06-4B19-9B72-571668394D4B}" destId="{BDCDD3E0-D51E-4336-B422-BB342A41BB3C}" srcOrd="0" destOrd="0" presId="urn:microsoft.com/office/officeart/2016/7/layout/RepeatingBendingProcessNew"/>
    <dgm:cxn modelId="{02AE8765-A502-4BE6-9A21-AE526050DC89}" type="presOf" srcId="{E703A3C0-36EA-4642-9411-BB3127B711A5}" destId="{A507399F-06F7-4733-A399-B4096C05CEA3}" srcOrd="1" destOrd="0" presId="urn:microsoft.com/office/officeart/2016/7/layout/RepeatingBendingProcessNew"/>
    <dgm:cxn modelId="{E4013EF4-E452-4B5D-8D9D-3366AD200C85}" type="presOf" srcId="{C568097D-D22E-4B67-9DA5-A60D68E2C829}" destId="{A3449E2C-AE8F-41BF-8BE1-BCD83955B8DD}" srcOrd="1" destOrd="0" presId="urn:microsoft.com/office/officeart/2016/7/layout/RepeatingBendingProcessNew"/>
    <dgm:cxn modelId="{4BA29A88-7290-4BFA-8124-897F8CCE148C}" srcId="{22ABC26B-F569-4894-8924-A73F9FAF8B52}" destId="{95CE5D6C-4763-4C92-82A9-1B41848DD1DA}" srcOrd="5" destOrd="0" parTransId="{EF386AD8-3F4D-4D81-B21D-3F08E649DE4A}" sibTransId="{E703A3C0-36EA-4642-9411-BB3127B711A5}"/>
    <dgm:cxn modelId="{08BD58F7-BAD0-422F-9AC2-64C9C14919EE}" type="presOf" srcId="{0B452CB3-5060-4FF4-8DF2-AE02B6863192}" destId="{C2240811-3F74-4488-8E9C-E3A17D78E486}" srcOrd="1" destOrd="0" presId="urn:microsoft.com/office/officeart/2016/7/layout/RepeatingBendingProcessNew"/>
    <dgm:cxn modelId="{EC2058CB-558B-4F29-B2F5-0466F1739D87}" type="presOf" srcId="{1A7B6D70-2662-4862-8523-53F84485E35C}" destId="{42E5AD95-9409-4C5D-B191-223E19C7A148}" srcOrd="0" destOrd="0" presId="urn:microsoft.com/office/officeart/2016/7/layout/RepeatingBendingProcessNew"/>
    <dgm:cxn modelId="{F1ADE79E-481D-4250-A6C6-2857FB7E103C}" type="presOf" srcId="{4C95DD22-54DF-46CB-853E-2ACD71554415}" destId="{072B3D13-03B5-49BD-90FA-1D9DFD0486C6}" srcOrd="0" destOrd="0" presId="urn:microsoft.com/office/officeart/2016/7/layout/RepeatingBendingProcessNew"/>
    <dgm:cxn modelId="{F0B30F75-D961-4555-9FFC-D3F1A624E711}" srcId="{22ABC26B-F569-4894-8924-A73F9FAF8B52}" destId="{19E9F8B2-6A7F-4DBF-916F-F20B5721B21E}" srcOrd="8" destOrd="0" parTransId="{F8D2795D-1DB0-4E38-9166-AB6EA879B597}" sibTransId="{3DD06A3D-EC6A-43A2-8D9B-8418C3E2B000}"/>
    <dgm:cxn modelId="{A2C77A33-7B6C-42BA-90A8-EB30BCABDFCA}" srcId="{22ABC26B-F569-4894-8924-A73F9FAF8B52}" destId="{CA41F70C-8245-404E-ACEE-53FAB4DB2199}" srcOrd="0" destOrd="0" parTransId="{5AE9DD74-8DC6-40B7-9BD3-B65E1C17EBCE}" sibTransId="{0B452CB3-5060-4FF4-8DF2-AE02B6863192}"/>
    <dgm:cxn modelId="{8A8099FE-7D43-4F7B-8936-7E89FFA67770}" type="presOf" srcId="{70F59D80-DC06-4B19-9B72-571668394D4B}" destId="{262F1766-EE31-46D7-B116-7A47912594E6}" srcOrd="1" destOrd="0" presId="urn:microsoft.com/office/officeart/2016/7/layout/RepeatingBendingProcessNew"/>
    <dgm:cxn modelId="{4A16C4A3-C664-4A22-8728-FAE8C6CCECAD}" srcId="{22ABC26B-F569-4894-8924-A73F9FAF8B52}" destId="{515A686E-3467-4FCE-B7B5-D8A4ADE67446}" srcOrd="3" destOrd="0" parTransId="{A1B2D055-18D4-452D-A21D-EFCB70CE871E}" sibTransId="{0F432E68-3921-41BB-8810-04007A4D16EA}"/>
    <dgm:cxn modelId="{A5D24E2B-85F0-4A63-97E2-2BD4AFB8D234}" type="presOf" srcId="{53B7FB74-C610-489A-978B-F1C000ACCFB2}" destId="{30339A27-10E6-4AA4-8CF9-227137C2BC85}" srcOrd="0" destOrd="0" presId="urn:microsoft.com/office/officeart/2016/7/layout/RepeatingBendingProcessNew"/>
    <dgm:cxn modelId="{327020B5-169C-4AEC-B59E-BEFA98B06845}" type="presOf" srcId="{8403F279-7A14-4081-BA1E-880E60385FB7}" destId="{682A3D70-155F-4C15-8EAF-CAEC1D4A18F2}" srcOrd="0" destOrd="0" presId="urn:microsoft.com/office/officeart/2016/7/layout/RepeatingBendingProcessNew"/>
    <dgm:cxn modelId="{15307146-859D-43BC-AA0F-A2EC907EF556}" type="presOf" srcId="{19E9F8B2-6A7F-4DBF-916F-F20B5721B21E}" destId="{433C5DAE-969B-41E2-A808-54FA96122503}" srcOrd="0" destOrd="0" presId="urn:microsoft.com/office/officeart/2016/7/layout/RepeatingBendingProcessNew"/>
    <dgm:cxn modelId="{6834A37D-98CA-4BC0-B4E2-4F8B9E21ECAC}" srcId="{22ABC26B-F569-4894-8924-A73F9FAF8B52}" destId="{4DF9D680-A720-4235-AB04-1986734B9AFB}" srcOrd="6" destOrd="0" parTransId="{BB529E2E-6AA4-41BA-BCFC-D56C7061D8F6}" sibTransId="{4C95DD22-54DF-46CB-853E-2ACD71554415}"/>
    <dgm:cxn modelId="{D1D285F8-F196-4010-B68D-ED122560C5AB}" type="presOf" srcId="{4C95DD22-54DF-46CB-853E-2ACD71554415}" destId="{4D463664-DF23-47A7-B607-77D0A0C8276C}" srcOrd="1" destOrd="0" presId="urn:microsoft.com/office/officeart/2016/7/layout/RepeatingBendingProcessNew"/>
    <dgm:cxn modelId="{0F59C0F2-1FE3-43AA-8906-27E9B0C4D017}" type="presOf" srcId="{24942791-302F-491C-A3A8-105581FEED5F}" destId="{7E7470E9-DBC6-4B33-B498-B9900A9471D5}" srcOrd="0" destOrd="0" presId="urn:microsoft.com/office/officeart/2016/7/layout/RepeatingBendingProcessNew"/>
    <dgm:cxn modelId="{DA48F202-A635-4DA8-8782-16CE07517815}" srcId="{22ABC26B-F569-4894-8924-A73F9FAF8B52}" destId="{1A7B6D70-2662-4862-8523-53F84485E35C}" srcOrd="2" destOrd="0" parTransId="{CAE2E1F6-7F4D-40E3-927E-1185729E048C}" sibTransId="{C568097D-D22E-4B67-9DA5-A60D68E2C829}"/>
    <dgm:cxn modelId="{0F920D66-B9ED-48A3-BCF6-A62112D248C6}" type="presOf" srcId="{4DF9D680-A720-4235-AB04-1986734B9AFB}" destId="{68257661-954D-4589-A845-90A5B293ECB1}" srcOrd="0" destOrd="0" presId="urn:microsoft.com/office/officeart/2016/7/layout/RepeatingBendingProcessNew"/>
    <dgm:cxn modelId="{D179EDEF-FA04-41D4-B86B-D53AB9880B11}" type="presOf" srcId="{C568097D-D22E-4B67-9DA5-A60D68E2C829}" destId="{7987157F-7CB6-4A63-B47E-EA5114742DB3}" srcOrd="0" destOrd="0" presId="urn:microsoft.com/office/officeart/2016/7/layout/RepeatingBendingProcessNew"/>
    <dgm:cxn modelId="{B34B1A2D-18A0-4E04-8DE4-2974AD591AE1}" type="presOf" srcId="{DD438A10-95BF-4AFC-AF15-123FA3C708E2}" destId="{8A60BDED-2A9D-476B-9C69-4FD5F14A887C}" srcOrd="0" destOrd="0" presId="urn:microsoft.com/office/officeart/2016/7/layout/RepeatingBendingProcessNew"/>
    <dgm:cxn modelId="{4A38A285-2D08-45CC-A750-016E741DA698}" type="presOf" srcId="{515A686E-3467-4FCE-B7B5-D8A4ADE67446}" destId="{9A63B708-63F8-49FF-AC10-F013541800E1}" srcOrd="0" destOrd="0" presId="urn:microsoft.com/office/officeart/2016/7/layout/RepeatingBendingProcessNew"/>
    <dgm:cxn modelId="{9EBBDBE3-2B26-4FC1-9D2F-5B116C7CDC13}" srcId="{22ABC26B-F569-4894-8924-A73F9FAF8B52}" destId="{53B7FB74-C610-489A-978B-F1C000ACCFB2}" srcOrd="1" destOrd="0" parTransId="{14C9DA72-A95B-4A72-A58B-2D06B5D3ABC2}" sibTransId="{24942791-302F-491C-A3A8-105581FEED5F}"/>
    <dgm:cxn modelId="{48013F3A-9A41-4F61-B22D-2F31930B3843}" type="presOf" srcId="{0F432E68-3921-41BB-8810-04007A4D16EA}" destId="{EC3C96E2-109C-4FC7-ADB1-2FCE90674069}" srcOrd="0" destOrd="0" presId="urn:microsoft.com/office/officeart/2016/7/layout/RepeatingBendingProcessNew"/>
    <dgm:cxn modelId="{33301FAD-04E6-44EE-99F9-B01539433CEC}" type="presOf" srcId="{24942791-302F-491C-A3A8-105581FEED5F}" destId="{3C62DCBB-969F-413D-B70F-C78C286A2751}" srcOrd="1" destOrd="0" presId="urn:microsoft.com/office/officeart/2016/7/layout/RepeatingBendingProcessNew"/>
    <dgm:cxn modelId="{BA05A6E6-E8F4-4400-8430-70847E2CD09C}" type="presOf" srcId="{E703A3C0-36EA-4642-9411-BB3127B711A5}" destId="{035AEC51-8B84-4334-8769-3B26A3CD73CB}" srcOrd="0" destOrd="0" presId="urn:microsoft.com/office/officeart/2016/7/layout/RepeatingBendingProcessNew"/>
    <dgm:cxn modelId="{52E39A95-E873-40C7-9A20-6B30D6AB4B3E}" type="presOf" srcId="{87D7820A-4617-4219-AF6D-C53F303312E4}" destId="{E7A2CA0A-6A78-48DF-87C1-6C3FAA780831}" srcOrd="0" destOrd="0" presId="urn:microsoft.com/office/officeart/2016/7/layout/RepeatingBendingProcessNew"/>
    <dgm:cxn modelId="{0EF82AFF-CD92-4EDD-B42B-862628911522}" type="presOf" srcId="{DD438A10-95BF-4AFC-AF15-123FA3C708E2}" destId="{B732D9D6-3513-4326-B45A-91BD69008B00}" srcOrd="1" destOrd="0" presId="urn:microsoft.com/office/officeart/2016/7/layout/RepeatingBendingProcessNew"/>
    <dgm:cxn modelId="{83F32132-50C8-4CC2-AAF4-7A3E41BB5132}" srcId="{22ABC26B-F569-4894-8924-A73F9FAF8B52}" destId="{8403F279-7A14-4081-BA1E-880E60385FB7}" srcOrd="7" destOrd="0" parTransId="{BFACE73B-6C6F-4EBD-B39F-60754456D575}" sibTransId="{70F59D80-DC06-4B19-9B72-571668394D4B}"/>
    <dgm:cxn modelId="{A0CA04BA-E183-42A3-8F5A-3D3F6B0AC89B}" type="presParOf" srcId="{D55CAD6B-FF1F-4122-8F01-D01107F7D32E}" destId="{8751CDFF-2A75-4A1E-AC87-491B243A823B}" srcOrd="0" destOrd="0" presId="urn:microsoft.com/office/officeart/2016/7/layout/RepeatingBendingProcessNew"/>
    <dgm:cxn modelId="{9C6D8B9B-2BE0-4034-BE7A-6FF39F7C1049}" type="presParOf" srcId="{D55CAD6B-FF1F-4122-8F01-D01107F7D32E}" destId="{722994AA-86AF-4504-B050-D5D0DDECA0EC}" srcOrd="1" destOrd="0" presId="urn:microsoft.com/office/officeart/2016/7/layout/RepeatingBendingProcessNew"/>
    <dgm:cxn modelId="{CC7BC744-B4AF-4211-9DC1-D565A7F003E8}" type="presParOf" srcId="{722994AA-86AF-4504-B050-D5D0DDECA0EC}" destId="{C2240811-3F74-4488-8E9C-E3A17D78E486}" srcOrd="0" destOrd="0" presId="urn:microsoft.com/office/officeart/2016/7/layout/RepeatingBendingProcessNew"/>
    <dgm:cxn modelId="{A0F20234-C0C8-4A5D-9A44-B6065CD0F160}" type="presParOf" srcId="{D55CAD6B-FF1F-4122-8F01-D01107F7D32E}" destId="{30339A27-10E6-4AA4-8CF9-227137C2BC85}" srcOrd="2" destOrd="0" presId="urn:microsoft.com/office/officeart/2016/7/layout/RepeatingBendingProcessNew"/>
    <dgm:cxn modelId="{8DD05717-CCE6-4A95-8362-86819FD4A0D5}" type="presParOf" srcId="{D55CAD6B-FF1F-4122-8F01-D01107F7D32E}" destId="{7E7470E9-DBC6-4B33-B498-B9900A9471D5}" srcOrd="3" destOrd="0" presId="urn:microsoft.com/office/officeart/2016/7/layout/RepeatingBendingProcessNew"/>
    <dgm:cxn modelId="{E50220EF-F645-4018-9553-E930FD833158}" type="presParOf" srcId="{7E7470E9-DBC6-4B33-B498-B9900A9471D5}" destId="{3C62DCBB-969F-413D-B70F-C78C286A2751}" srcOrd="0" destOrd="0" presId="urn:microsoft.com/office/officeart/2016/7/layout/RepeatingBendingProcessNew"/>
    <dgm:cxn modelId="{77E24408-D054-405D-8528-959F75A1E754}" type="presParOf" srcId="{D55CAD6B-FF1F-4122-8F01-D01107F7D32E}" destId="{42E5AD95-9409-4C5D-B191-223E19C7A148}" srcOrd="4" destOrd="0" presId="urn:microsoft.com/office/officeart/2016/7/layout/RepeatingBendingProcessNew"/>
    <dgm:cxn modelId="{E60A0733-2919-4683-B43C-B296A5C62BB1}" type="presParOf" srcId="{D55CAD6B-FF1F-4122-8F01-D01107F7D32E}" destId="{7987157F-7CB6-4A63-B47E-EA5114742DB3}" srcOrd="5" destOrd="0" presId="urn:microsoft.com/office/officeart/2016/7/layout/RepeatingBendingProcessNew"/>
    <dgm:cxn modelId="{FE5B8999-9E02-46F9-8800-6865F2A0CA82}" type="presParOf" srcId="{7987157F-7CB6-4A63-B47E-EA5114742DB3}" destId="{A3449E2C-AE8F-41BF-8BE1-BCD83955B8DD}" srcOrd="0" destOrd="0" presId="urn:microsoft.com/office/officeart/2016/7/layout/RepeatingBendingProcessNew"/>
    <dgm:cxn modelId="{BA1E6006-F1E6-4356-9BEF-9EC2A51CB2CD}" type="presParOf" srcId="{D55CAD6B-FF1F-4122-8F01-D01107F7D32E}" destId="{9A63B708-63F8-49FF-AC10-F013541800E1}" srcOrd="6" destOrd="0" presId="urn:microsoft.com/office/officeart/2016/7/layout/RepeatingBendingProcessNew"/>
    <dgm:cxn modelId="{8ACEFB80-63D5-4194-A7BE-E05ED0D22707}" type="presParOf" srcId="{D55CAD6B-FF1F-4122-8F01-D01107F7D32E}" destId="{EC3C96E2-109C-4FC7-ADB1-2FCE90674069}" srcOrd="7" destOrd="0" presId="urn:microsoft.com/office/officeart/2016/7/layout/RepeatingBendingProcessNew"/>
    <dgm:cxn modelId="{1967840E-5C13-40E7-AAC9-05B00390B9A1}" type="presParOf" srcId="{EC3C96E2-109C-4FC7-ADB1-2FCE90674069}" destId="{808EA100-7BF4-4D5A-9ABD-460835DE71C1}" srcOrd="0" destOrd="0" presId="urn:microsoft.com/office/officeart/2016/7/layout/RepeatingBendingProcessNew"/>
    <dgm:cxn modelId="{873CC29C-89D1-42FB-8BE0-FB76818917BC}" type="presParOf" srcId="{D55CAD6B-FF1F-4122-8F01-D01107F7D32E}" destId="{E7A2CA0A-6A78-48DF-87C1-6C3FAA780831}" srcOrd="8" destOrd="0" presId="urn:microsoft.com/office/officeart/2016/7/layout/RepeatingBendingProcessNew"/>
    <dgm:cxn modelId="{30C0554C-EFC7-4C84-A542-19073CFDAA1C}" type="presParOf" srcId="{D55CAD6B-FF1F-4122-8F01-D01107F7D32E}" destId="{8A60BDED-2A9D-476B-9C69-4FD5F14A887C}" srcOrd="9" destOrd="0" presId="urn:microsoft.com/office/officeart/2016/7/layout/RepeatingBendingProcessNew"/>
    <dgm:cxn modelId="{93A74C04-2817-456A-B75E-57732AF38382}" type="presParOf" srcId="{8A60BDED-2A9D-476B-9C69-4FD5F14A887C}" destId="{B732D9D6-3513-4326-B45A-91BD69008B00}" srcOrd="0" destOrd="0" presId="urn:microsoft.com/office/officeart/2016/7/layout/RepeatingBendingProcessNew"/>
    <dgm:cxn modelId="{EDA72F87-95DA-455A-8164-1A077E65D027}" type="presParOf" srcId="{D55CAD6B-FF1F-4122-8F01-D01107F7D32E}" destId="{89E9FDC1-F8C2-4ADB-9F8A-6D5D8CDCE642}" srcOrd="10" destOrd="0" presId="urn:microsoft.com/office/officeart/2016/7/layout/RepeatingBendingProcessNew"/>
    <dgm:cxn modelId="{CE1EEEDC-CFE0-491E-A0AD-F188CD4252FC}" type="presParOf" srcId="{D55CAD6B-FF1F-4122-8F01-D01107F7D32E}" destId="{035AEC51-8B84-4334-8769-3B26A3CD73CB}" srcOrd="11" destOrd="0" presId="urn:microsoft.com/office/officeart/2016/7/layout/RepeatingBendingProcessNew"/>
    <dgm:cxn modelId="{DC6E9F2C-EF6F-4AA5-946F-A30A1131556F}" type="presParOf" srcId="{035AEC51-8B84-4334-8769-3B26A3CD73CB}" destId="{A507399F-06F7-4733-A399-B4096C05CEA3}" srcOrd="0" destOrd="0" presId="urn:microsoft.com/office/officeart/2016/7/layout/RepeatingBendingProcessNew"/>
    <dgm:cxn modelId="{CB13DFC4-4256-4593-BB7A-751B47015B5C}" type="presParOf" srcId="{D55CAD6B-FF1F-4122-8F01-D01107F7D32E}" destId="{68257661-954D-4589-A845-90A5B293ECB1}" srcOrd="12" destOrd="0" presId="urn:microsoft.com/office/officeart/2016/7/layout/RepeatingBendingProcessNew"/>
    <dgm:cxn modelId="{FB99305D-004F-4B0A-A69F-C3D9CFA69649}" type="presParOf" srcId="{D55CAD6B-FF1F-4122-8F01-D01107F7D32E}" destId="{072B3D13-03B5-49BD-90FA-1D9DFD0486C6}" srcOrd="13" destOrd="0" presId="urn:microsoft.com/office/officeart/2016/7/layout/RepeatingBendingProcessNew"/>
    <dgm:cxn modelId="{4D9D8E0D-8EA7-4721-85B1-71C49A780339}" type="presParOf" srcId="{072B3D13-03B5-49BD-90FA-1D9DFD0486C6}" destId="{4D463664-DF23-47A7-B607-77D0A0C8276C}" srcOrd="0" destOrd="0" presId="urn:microsoft.com/office/officeart/2016/7/layout/RepeatingBendingProcessNew"/>
    <dgm:cxn modelId="{F9F64596-56D6-48C5-8415-0F7D0B547BEC}" type="presParOf" srcId="{D55CAD6B-FF1F-4122-8F01-D01107F7D32E}" destId="{682A3D70-155F-4C15-8EAF-CAEC1D4A18F2}" srcOrd="14" destOrd="0" presId="urn:microsoft.com/office/officeart/2016/7/layout/RepeatingBendingProcessNew"/>
    <dgm:cxn modelId="{21D73332-3E6B-4D61-9B60-0DA667ED79F0}" type="presParOf" srcId="{D55CAD6B-FF1F-4122-8F01-D01107F7D32E}" destId="{BDCDD3E0-D51E-4336-B422-BB342A41BB3C}" srcOrd="15" destOrd="0" presId="urn:microsoft.com/office/officeart/2016/7/layout/RepeatingBendingProcessNew"/>
    <dgm:cxn modelId="{2874E37A-85AB-4B5F-9612-F04C590440BD}" type="presParOf" srcId="{BDCDD3E0-D51E-4336-B422-BB342A41BB3C}" destId="{262F1766-EE31-46D7-B116-7A47912594E6}" srcOrd="0" destOrd="0" presId="urn:microsoft.com/office/officeart/2016/7/layout/RepeatingBendingProcessNew"/>
    <dgm:cxn modelId="{ED80403D-E29C-40ED-A36C-936289613686}" type="presParOf" srcId="{D55CAD6B-FF1F-4122-8F01-D01107F7D32E}" destId="{433C5DAE-969B-41E2-A808-54FA96122503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523684-B469-45D9-994D-9DDD5289C57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D537CA4-85AE-4062-B0E4-1560A6F895EE}">
      <dgm:prSet/>
      <dgm:spPr/>
      <dgm:t>
        <a:bodyPr/>
        <a:lstStyle/>
        <a:p>
          <a:r>
            <a:rPr lang="en-US"/>
            <a:t>The project Hospital Management system includes registration of patients, storing their details into the system, and also computerized invoice. </a:t>
          </a:r>
        </a:p>
      </dgm:t>
    </dgm:pt>
    <dgm:pt modelId="{63CCAC8F-ECD2-4C5F-B9F1-622ECCA2CBFB}" cxnId="{F826914F-9879-4A3D-8DFF-C31D27E4CED4}" type="parTrans">
      <dgm:prSet/>
      <dgm:spPr/>
      <dgm:t>
        <a:bodyPr/>
        <a:lstStyle/>
        <a:p>
          <a:endParaRPr lang="en-US"/>
        </a:p>
      </dgm:t>
    </dgm:pt>
    <dgm:pt modelId="{75B2D771-31CA-42A6-BCC0-92FF48E3929B}" cxnId="{F826914F-9879-4A3D-8DFF-C31D27E4CED4}" type="sibTrans">
      <dgm:prSet/>
      <dgm:spPr/>
      <dgm:t>
        <a:bodyPr/>
        <a:lstStyle/>
        <a:p>
          <a:endParaRPr lang="en-US"/>
        </a:p>
      </dgm:t>
    </dgm:pt>
    <dgm:pt modelId="{2B016941-38BF-4A25-A5C5-EF3AC7845B82}">
      <dgm:prSet/>
      <dgm:spPr/>
      <dgm:t>
        <a:bodyPr/>
        <a:lstStyle/>
        <a:p>
          <a:r>
            <a:rPr lang="en-US"/>
            <a:t>The software has the facility to give a unique id for every patient and stores the details of every patient and the staff automatically. </a:t>
          </a:r>
        </a:p>
      </dgm:t>
    </dgm:pt>
    <dgm:pt modelId="{D0BFDF87-42AB-4B6D-8028-AC381A862EA4}" cxnId="{77B677A1-2459-4873-B2C9-87499A923A9C}" type="parTrans">
      <dgm:prSet/>
      <dgm:spPr/>
      <dgm:t>
        <a:bodyPr/>
        <a:lstStyle/>
        <a:p>
          <a:endParaRPr lang="en-US"/>
        </a:p>
      </dgm:t>
    </dgm:pt>
    <dgm:pt modelId="{32DE7797-655E-4BA6-856C-2A4690441544}" cxnId="{77B677A1-2459-4873-B2C9-87499A923A9C}" type="sibTrans">
      <dgm:prSet/>
      <dgm:spPr/>
      <dgm:t>
        <a:bodyPr/>
        <a:lstStyle/>
        <a:p>
          <a:endParaRPr lang="en-US"/>
        </a:p>
      </dgm:t>
    </dgm:pt>
    <dgm:pt modelId="{8A3FCBE3-7DD9-4781-A103-FFB193D330A9}">
      <dgm:prSet/>
      <dgm:spPr/>
      <dgm:t>
        <a:bodyPr/>
        <a:lstStyle/>
        <a:p>
          <a:r>
            <a:rPr lang="en-US"/>
            <a:t>User can search availability of a doctor and the details of a patient using the id. The Hospital Management System can be entered using a username and password.</a:t>
          </a:r>
        </a:p>
      </dgm:t>
    </dgm:pt>
    <dgm:pt modelId="{2A7B1C45-9BF0-4C64-8104-45839EA27B0A}" cxnId="{2967703F-ABB5-4871-9871-F63B50B9DF4C}" type="parTrans">
      <dgm:prSet/>
      <dgm:spPr/>
      <dgm:t>
        <a:bodyPr/>
        <a:lstStyle/>
        <a:p>
          <a:endParaRPr lang="en-US"/>
        </a:p>
      </dgm:t>
    </dgm:pt>
    <dgm:pt modelId="{7CB60027-A5B4-4B7C-B57A-1ED870438A2E}" cxnId="{2967703F-ABB5-4871-9871-F63B50B9DF4C}" type="sibTrans">
      <dgm:prSet/>
      <dgm:spPr/>
      <dgm:t>
        <a:bodyPr/>
        <a:lstStyle/>
        <a:p>
          <a:endParaRPr lang="en-US"/>
        </a:p>
      </dgm:t>
    </dgm:pt>
    <dgm:pt modelId="{88B3AF2A-2EFF-4AD8-9971-3D4AE7D99A7C}" type="pres">
      <dgm:prSet presAssocID="{59523684-B469-45D9-994D-9DDD5289C5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5076B6-CBB1-4820-9812-FC6CC269C1E9}" type="pres">
      <dgm:prSet presAssocID="{BD537CA4-85AE-4062-B0E4-1560A6F895E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93B4B-FD41-43E0-9465-901A29FCC088}" type="pres">
      <dgm:prSet presAssocID="{75B2D771-31CA-42A6-BCC0-92FF48E3929B}" presName="spacer" presStyleCnt="0"/>
      <dgm:spPr/>
    </dgm:pt>
    <dgm:pt modelId="{179FF913-DDA0-40ED-9B5D-BA5FB54F7206}" type="pres">
      <dgm:prSet presAssocID="{2B016941-38BF-4A25-A5C5-EF3AC7845B8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22299E-EC6D-4BED-A008-C089C6535BF0}" type="pres">
      <dgm:prSet presAssocID="{32DE7797-655E-4BA6-856C-2A4690441544}" presName="spacer" presStyleCnt="0"/>
      <dgm:spPr/>
    </dgm:pt>
    <dgm:pt modelId="{02103CDC-CCA5-4E48-9320-F8F5A0194ABB}" type="pres">
      <dgm:prSet presAssocID="{8A3FCBE3-7DD9-4781-A103-FFB193D330A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E3644A-AE10-4011-8461-24B436E66B68}" type="presOf" srcId="{8A3FCBE3-7DD9-4781-A103-FFB193D330A9}" destId="{02103CDC-CCA5-4E48-9320-F8F5A0194ABB}" srcOrd="0" destOrd="0" presId="urn:microsoft.com/office/officeart/2005/8/layout/vList2"/>
    <dgm:cxn modelId="{77B677A1-2459-4873-B2C9-87499A923A9C}" srcId="{59523684-B469-45D9-994D-9DDD5289C57F}" destId="{2B016941-38BF-4A25-A5C5-EF3AC7845B82}" srcOrd="1" destOrd="0" parTransId="{D0BFDF87-42AB-4B6D-8028-AC381A862EA4}" sibTransId="{32DE7797-655E-4BA6-856C-2A4690441544}"/>
    <dgm:cxn modelId="{2967703F-ABB5-4871-9871-F63B50B9DF4C}" srcId="{59523684-B469-45D9-994D-9DDD5289C57F}" destId="{8A3FCBE3-7DD9-4781-A103-FFB193D330A9}" srcOrd="2" destOrd="0" parTransId="{2A7B1C45-9BF0-4C64-8104-45839EA27B0A}" sibTransId="{7CB60027-A5B4-4B7C-B57A-1ED870438A2E}"/>
    <dgm:cxn modelId="{F826914F-9879-4A3D-8DFF-C31D27E4CED4}" srcId="{59523684-B469-45D9-994D-9DDD5289C57F}" destId="{BD537CA4-85AE-4062-B0E4-1560A6F895EE}" srcOrd="0" destOrd="0" parTransId="{63CCAC8F-ECD2-4C5F-B9F1-622ECCA2CBFB}" sibTransId="{75B2D771-31CA-42A6-BCC0-92FF48E3929B}"/>
    <dgm:cxn modelId="{23D09785-F9E5-4AC6-819C-9E5012046AFC}" type="presOf" srcId="{2B016941-38BF-4A25-A5C5-EF3AC7845B82}" destId="{179FF913-DDA0-40ED-9B5D-BA5FB54F7206}" srcOrd="0" destOrd="0" presId="urn:microsoft.com/office/officeart/2005/8/layout/vList2"/>
    <dgm:cxn modelId="{6551DA3D-B4EB-4F2E-A190-18DA0C1D57B9}" type="presOf" srcId="{59523684-B469-45D9-994D-9DDD5289C57F}" destId="{88B3AF2A-2EFF-4AD8-9971-3D4AE7D99A7C}" srcOrd="0" destOrd="0" presId="urn:microsoft.com/office/officeart/2005/8/layout/vList2"/>
    <dgm:cxn modelId="{ABDDF39D-247A-47DC-B682-849BEE55289F}" type="presOf" srcId="{BD537CA4-85AE-4062-B0E4-1560A6F895EE}" destId="{F35076B6-CBB1-4820-9812-FC6CC269C1E9}" srcOrd="0" destOrd="0" presId="urn:microsoft.com/office/officeart/2005/8/layout/vList2"/>
    <dgm:cxn modelId="{C80C93C1-A4C5-4139-AB26-1A168F1BF16E}" type="presParOf" srcId="{88B3AF2A-2EFF-4AD8-9971-3D4AE7D99A7C}" destId="{F35076B6-CBB1-4820-9812-FC6CC269C1E9}" srcOrd="0" destOrd="0" presId="urn:microsoft.com/office/officeart/2005/8/layout/vList2"/>
    <dgm:cxn modelId="{98927FF3-1926-4D35-BFD4-AFEF78C87202}" type="presParOf" srcId="{88B3AF2A-2EFF-4AD8-9971-3D4AE7D99A7C}" destId="{AD193B4B-FD41-43E0-9465-901A29FCC088}" srcOrd="1" destOrd="0" presId="urn:microsoft.com/office/officeart/2005/8/layout/vList2"/>
    <dgm:cxn modelId="{1E56FD6E-E4BF-409E-8244-0F6E7372B149}" type="presParOf" srcId="{88B3AF2A-2EFF-4AD8-9971-3D4AE7D99A7C}" destId="{179FF913-DDA0-40ED-9B5D-BA5FB54F7206}" srcOrd="2" destOrd="0" presId="urn:microsoft.com/office/officeart/2005/8/layout/vList2"/>
    <dgm:cxn modelId="{3759F427-BE56-4F0B-9497-E266EAEFE0D2}" type="presParOf" srcId="{88B3AF2A-2EFF-4AD8-9971-3D4AE7D99A7C}" destId="{9222299E-EC6D-4BED-A008-C089C6535BF0}" srcOrd="3" destOrd="0" presId="urn:microsoft.com/office/officeart/2005/8/layout/vList2"/>
    <dgm:cxn modelId="{8A56A2C5-A7D8-4328-81E3-42EA67260D82}" type="presParOf" srcId="{88B3AF2A-2EFF-4AD8-9971-3D4AE7D99A7C}" destId="{02103CDC-CCA5-4E48-9320-F8F5A0194A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7DEC62-6798-41CF-8BFE-E95BA6C997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B51CC0A-52C4-4F55-B963-824D490B50FC}">
      <dgm:prSet/>
      <dgm:spPr/>
      <dgm:t>
        <a:bodyPr/>
        <a:lstStyle/>
        <a:p>
          <a:r>
            <a:rPr lang="en-US"/>
            <a:t>The purpose of the project entitled as “HOSPITAL MANAGEMENT SYSTEM” is to computerize the Front Office Management of Hospital to develop software which is user friendly, simple, fast, and cost – effective. It deals with the collection of patient’s information, diagnosis details, etc.</a:t>
          </a:r>
        </a:p>
      </dgm:t>
    </dgm:pt>
    <dgm:pt modelId="{EB443627-83F1-447D-A5E0-D38D6B6AC09A}" cxnId="{65E029D0-50D4-4351-BF8A-E0B3B1FBB940}" type="parTrans">
      <dgm:prSet/>
      <dgm:spPr/>
      <dgm:t>
        <a:bodyPr/>
        <a:lstStyle/>
        <a:p>
          <a:endParaRPr lang="en-US"/>
        </a:p>
      </dgm:t>
    </dgm:pt>
    <dgm:pt modelId="{72D8FB85-1426-4CA1-A4F9-8C1DBEBB0194}" cxnId="{65E029D0-50D4-4351-BF8A-E0B3B1FBB940}" type="sibTrans">
      <dgm:prSet/>
      <dgm:spPr/>
      <dgm:t>
        <a:bodyPr/>
        <a:lstStyle/>
        <a:p>
          <a:endParaRPr lang="en-US"/>
        </a:p>
      </dgm:t>
    </dgm:pt>
    <dgm:pt modelId="{44D1CC5F-065B-488D-9C25-14E2A3720D3F}">
      <dgm:prSet/>
      <dgm:spPr/>
      <dgm:t>
        <a:bodyPr/>
        <a:lstStyle/>
        <a:p>
          <a:r>
            <a:rPr lang="en-US" dirty="0"/>
            <a:t>It is accessible by an administrator. The data can be retrieved easily. The interface is very user-friendly.</a:t>
          </a:r>
        </a:p>
      </dgm:t>
    </dgm:pt>
    <dgm:pt modelId="{D5E57F23-145D-4799-9E88-F469C5D7A2B6}" cxnId="{CA3D894F-AF08-4C56-9881-E9AD00387C72}" type="parTrans">
      <dgm:prSet/>
      <dgm:spPr/>
      <dgm:t>
        <a:bodyPr/>
        <a:lstStyle/>
        <a:p>
          <a:endParaRPr lang="en-US"/>
        </a:p>
      </dgm:t>
    </dgm:pt>
    <dgm:pt modelId="{9BDC5620-55FD-4F8C-B0F6-B9CD93167F9E}" cxnId="{CA3D894F-AF08-4C56-9881-E9AD00387C72}" type="sibTrans">
      <dgm:prSet/>
      <dgm:spPr/>
      <dgm:t>
        <a:bodyPr/>
        <a:lstStyle/>
        <a:p>
          <a:endParaRPr lang="en-US"/>
        </a:p>
      </dgm:t>
    </dgm:pt>
    <dgm:pt modelId="{978079B9-5EA1-448E-AE69-F002B665163F}" type="pres">
      <dgm:prSet presAssocID="{EC7DEC62-6798-41CF-8BFE-E95BA6C997C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1EB489-766E-4CEB-8A5B-14D682E1D6B6}" type="pres">
      <dgm:prSet presAssocID="{DB51CC0A-52C4-4F55-B963-824D490B50FC}" presName="compNode" presStyleCnt="0"/>
      <dgm:spPr/>
    </dgm:pt>
    <dgm:pt modelId="{CCE3A305-DE0F-43DC-99A8-4219D29F8220}" type="pres">
      <dgm:prSet presAssocID="{DB51CC0A-52C4-4F55-B963-824D490B50FC}" presName="bgRect" presStyleLbl="bgShp" presStyleIdx="0" presStyleCnt="2"/>
      <dgm:spPr/>
    </dgm:pt>
    <dgm:pt modelId="{D38E2DE0-4548-403F-BE2A-844B7A72E601}" type="pres">
      <dgm:prSet presAssocID="{DB51CC0A-52C4-4F55-B963-824D490B50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C6AA2885-3F93-4945-BA29-7B699C09F6BE}" type="pres">
      <dgm:prSet presAssocID="{DB51CC0A-52C4-4F55-B963-824D490B50FC}" presName="spaceRect" presStyleCnt="0"/>
      <dgm:spPr/>
    </dgm:pt>
    <dgm:pt modelId="{BE18B18D-93C0-4764-A743-242A43C8CD50}" type="pres">
      <dgm:prSet presAssocID="{DB51CC0A-52C4-4F55-B963-824D490B50FC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E9CAC64-BCCD-4188-BF27-45B552818DC6}" type="pres">
      <dgm:prSet presAssocID="{72D8FB85-1426-4CA1-A4F9-8C1DBEBB0194}" presName="sibTrans" presStyleCnt="0"/>
      <dgm:spPr/>
    </dgm:pt>
    <dgm:pt modelId="{5BEBE41C-5D1A-4199-AB17-B57741537F08}" type="pres">
      <dgm:prSet presAssocID="{44D1CC5F-065B-488D-9C25-14E2A3720D3F}" presName="compNode" presStyleCnt="0"/>
      <dgm:spPr/>
    </dgm:pt>
    <dgm:pt modelId="{CB597193-91B3-4AB8-87E7-B54611134A40}" type="pres">
      <dgm:prSet presAssocID="{44D1CC5F-065B-488D-9C25-14E2A3720D3F}" presName="bgRect" presStyleLbl="bgShp" presStyleIdx="1" presStyleCnt="2"/>
      <dgm:spPr/>
    </dgm:pt>
    <dgm:pt modelId="{F7C54418-54F5-443B-A511-02F1E1D12667}" type="pres">
      <dgm:prSet presAssocID="{44D1CC5F-065B-488D-9C25-14E2A3720D3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331D9932-CE39-4764-BD3C-02F23685A0F3}" type="pres">
      <dgm:prSet presAssocID="{44D1CC5F-065B-488D-9C25-14E2A3720D3F}" presName="spaceRect" presStyleCnt="0"/>
      <dgm:spPr/>
    </dgm:pt>
    <dgm:pt modelId="{D2E095AF-9AD3-49E3-9DDA-2091760C741C}" type="pres">
      <dgm:prSet presAssocID="{44D1CC5F-065B-488D-9C25-14E2A3720D3F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A3D894F-AF08-4C56-9881-E9AD00387C72}" srcId="{EC7DEC62-6798-41CF-8BFE-E95BA6C997CE}" destId="{44D1CC5F-065B-488D-9C25-14E2A3720D3F}" srcOrd="1" destOrd="0" parTransId="{D5E57F23-145D-4799-9E88-F469C5D7A2B6}" sibTransId="{9BDC5620-55FD-4F8C-B0F6-B9CD93167F9E}"/>
    <dgm:cxn modelId="{14E7D507-7DEC-4D56-95BA-AC2F7CAA636B}" type="presOf" srcId="{44D1CC5F-065B-488D-9C25-14E2A3720D3F}" destId="{D2E095AF-9AD3-49E3-9DDA-2091760C741C}" srcOrd="0" destOrd="0" presId="urn:microsoft.com/office/officeart/2018/2/layout/IconVerticalSolidList"/>
    <dgm:cxn modelId="{AA2BEC92-DB1F-46CD-8CE0-B521D68EA9C1}" type="presOf" srcId="{EC7DEC62-6798-41CF-8BFE-E95BA6C997CE}" destId="{978079B9-5EA1-448E-AE69-F002B665163F}" srcOrd="0" destOrd="0" presId="urn:microsoft.com/office/officeart/2018/2/layout/IconVerticalSolidList"/>
    <dgm:cxn modelId="{65E029D0-50D4-4351-BF8A-E0B3B1FBB940}" srcId="{EC7DEC62-6798-41CF-8BFE-E95BA6C997CE}" destId="{DB51CC0A-52C4-4F55-B963-824D490B50FC}" srcOrd="0" destOrd="0" parTransId="{EB443627-83F1-447D-A5E0-D38D6B6AC09A}" sibTransId="{72D8FB85-1426-4CA1-A4F9-8C1DBEBB0194}"/>
    <dgm:cxn modelId="{E41404B2-FE87-4DE1-A741-D7F1591BCC83}" type="presOf" srcId="{DB51CC0A-52C4-4F55-B963-824D490B50FC}" destId="{BE18B18D-93C0-4764-A743-242A43C8CD50}" srcOrd="0" destOrd="0" presId="urn:microsoft.com/office/officeart/2018/2/layout/IconVerticalSolidList"/>
    <dgm:cxn modelId="{10179306-0937-4E3B-B74F-7DACC72154A1}" type="presParOf" srcId="{978079B9-5EA1-448E-AE69-F002B665163F}" destId="{451EB489-766E-4CEB-8A5B-14D682E1D6B6}" srcOrd="0" destOrd="0" presId="urn:microsoft.com/office/officeart/2018/2/layout/IconVerticalSolidList"/>
    <dgm:cxn modelId="{8B72BEB0-2A84-4203-ACF1-78FD56B0A65F}" type="presParOf" srcId="{451EB489-766E-4CEB-8A5B-14D682E1D6B6}" destId="{CCE3A305-DE0F-43DC-99A8-4219D29F8220}" srcOrd="0" destOrd="0" presId="urn:microsoft.com/office/officeart/2018/2/layout/IconVerticalSolidList"/>
    <dgm:cxn modelId="{798354AA-51AB-44B7-A7D5-431A4F924A71}" type="presParOf" srcId="{451EB489-766E-4CEB-8A5B-14D682E1D6B6}" destId="{D38E2DE0-4548-403F-BE2A-844B7A72E601}" srcOrd="1" destOrd="0" presId="urn:microsoft.com/office/officeart/2018/2/layout/IconVerticalSolidList"/>
    <dgm:cxn modelId="{FA2B7A29-1CBE-4234-8769-2CCDBB842F41}" type="presParOf" srcId="{451EB489-766E-4CEB-8A5B-14D682E1D6B6}" destId="{C6AA2885-3F93-4945-BA29-7B699C09F6BE}" srcOrd="2" destOrd="0" presId="urn:microsoft.com/office/officeart/2018/2/layout/IconVerticalSolidList"/>
    <dgm:cxn modelId="{62A10F79-F615-4078-B5DE-6DC56FA925B5}" type="presParOf" srcId="{451EB489-766E-4CEB-8A5B-14D682E1D6B6}" destId="{BE18B18D-93C0-4764-A743-242A43C8CD50}" srcOrd="3" destOrd="0" presId="urn:microsoft.com/office/officeart/2018/2/layout/IconVerticalSolidList"/>
    <dgm:cxn modelId="{868A8383-C811-439F-B770-8077144D0297}" type="presParOf" srcId="{978079B9-5EA1-448E-AE69-F002B665163F}" destId="{AE9CAC64-BCCD-4188-BF27-45B552818DC6}" srcOrd="1" destOrd="0" presId="urn:microsoft.com/office/officeart/2018/2/layout/IconVerticalSolidList"/>
    <dgm:cxn modelId="{5D77B5AB-D066-4DD7-B342-A652DCABC256}" type="presParOf" srcId="{978079B9-5EA1-448E-AE69-F002B665163F}" destId="{5BEBE41C-5D1A-4199-AB17-B57741537F08}" srcOrd="2" destOrd="0" presId="urn:microsoft.com/office/officeart/2018/2/layout/IconVerticalSolidList"/>
    <dgm:cxn modelId="{9CAD361D-9B68-49C8-B5E1-1C71B58C0EB7}" type="presParOf" srcId="{5BEBE41C-5D1A-4199-AB17-B57741537F08}" destId="{CB597193-91B3-4AB8-87E7-B54611134A40}" srcOrd="0" destOrd="0" presId="urn:microsoft.com/office/officeart/2018/2/layout/IconVerticalSolidList"/>
    <dgm:cxn modelId="{518E9F48-33DE-4FFE-A3B8-C06C99ABAA9C}" type="presParOf" srcId="{5BEBE41C-5D1A-4199-AB17-B57741537F08}" destId="{F7C54418-54F5-443B-A511-02F1E1D12667}" srcOrd="1" destOrd="0" presId="urn:microsoft.com/office/officeart/2018/2/layout/IconVerticalSolidList"/>
    <dgm:cxn modelId="{1E856955-801A-4CB5-818B-F1E577C11AB0}" type="presParOf" srcId="{5BEBE41C-5D1A-4199-AB17-B57741537F08}" destId="{331D9932-CE39-4764-BD3C-02F23685A0F3}" srcOrd="2" destOrd="0" presId="urn:microsoft.com/office/officeart/2018/2/layout/IconVerticalSolidList"/>
    <dgm:cxn modelId="{5FDC718E-1F20-44EA-8941-49A8F4F218E6}" type="presParOf" srcId="{5BEBE41C-5D1A-4199-AB17-B57741537F08}" destId="{D2E095AF-9AD3-49E3-9DDA-2091760C74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53737B-EA2A-4EB6-AF6D-7DF32408E8A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A98B6E-CC6A-490E-BECB-8B8EC23F923A}">
      <dgm:prSet/>
      <dgm:spPr/>
      <dgm:t>
        <a:bodyPr/>
        <a:lstStyle/>
        <a:p>
          <a:r>
            <a:rPr lang="en-IN"/>
            <a:t>Admin Module</a:t>
          </a:r>
          <a:endParaRPr lang="en-US"/>
        </a:p>
      </dgm:t>
    </dgm:pt>
    <dgm:pt modelId="{A2ACE83A-129F-433B-8AC0-30638B563AC6}" cxnId="{52B6A8A4-8BF0-41E8-A0AC-3986F0255808}" type="parTrans">
      <dgm:prSet/>
      <dgm:spPr/>
      <dgm:t>
        <a:bodyPr/>
        <a:lstStyle/>
        <a:p>
          <a:endParaRPr lang="en-US"/>
        </a:p>
      </dgm:t>
    </dgm:pt>
    <dgm:pt modelId="{0E1304EA-5232-4CA9-98AD-DA9794A63CBD}" cxnId="{52B6A8A4-8BF0-41E8-A0AC-3986F0255808}" type="sibTrans">
      <dgm:prSet/>
      <dgm:spPr/>
      <dgm:t>
        <a:bodyPr/>
        <a:lstStyle/>
        <a:p>
          <a:endParaRPr lang="en-US"/>
        </a:p>
      </dgm:t>
    </dgm:pt>
    <dgm:pt modelId="{39DA351A-4AC6-45F2-91DD-20AC54D3C045}">
      <dgm:prSet/>
      <dgm:spPr/>
      <dgm:t>
        <a:bodyPr/>
        <a:lstStyle/>
        <a:p>
          <a:r>
            <a:rPr lang="en-IN"/>
            <a:t>Patient Module</a:t>
          </a:r>
          <a:endParaRPr lang="en-US"/>
        </a:p>
      </dgm:t>
    </dgm:pt>
    <dgm:pt modelId="{C3AB28EA-43BD-41FA-A1E9-446E1663E1AD}" cxnId="{364A64CD-FB60-49F7-B7B5-8E359994608E}" type="parTrans">
      <dgm:prSet/>
      <dgm:spPr/>
      <dgm:t>
        <a:bodyPr/>
        <a:lstStyle/>
        <a:p>
          <a:endParaRPr lang="en-US"/>
        </a:p>
      </dgm:t>
    </dgm:pt>
    <dgm:pt modelId="{26C7EE19-2463-4D2F-B980-C6E4C0E855D1}" cxnId="{364A64CD-FB60-49F7-B7B5-8E359994608E}" type="sibTrans">
      <dgm:prSet/>
      <dgm:spPr/>
      <dgm:t>
        <a:bodyPr/>
        <a:lstStyle/>
        <a:p>
          <a:endParaRPr lang="en-US"/>
        </a:p>
      </dgm:t>
    </dgm:pt>
    <dgm:pt modelId="{858BE835-262B-4D29-99FA-A02DB80F99E7}">
      <dgm:prSet/>
      <dgm:spPr/>
      <dgm:t>
        <a:bodyPr/>
        <a:lstStyle/>
        <a:p>
          <a:r>
            <a:rPr lang="en-IN"/>
            <a:t>Doctor Module</a:t>
          </a:r>
          <a:endParaRPr lang="en-US"/>
        </a:p>
      </dgm:t>
    </dgm:pt>
    <dgm:pt modelId="{33A260A7-5BBA-4FEF-96F0-15ECBCF1AF4E}" cxnId="{98702216-504D-40BE-B940-8B4AA0574187}" type="parTrans">
      <dgm:prSet/>
      <dgm:spPr/>
      <dgm:t>
        <a:bodyPr/>
        <a:lstStyle/>
        <a:p>
          <a:endParaRPr lang="en-US"/>
        </a:p>
      </dgm:t>
    </dgm:pt>
    <dgm:pt modelId="{10870F24-8C0E-4142-8CA9-B7AA34D459E2}" cxnId="{98702216-504D-40BE-B940-8B4AA0574187}" type="sibTrans">
      <dgm:prSet/>
      <dgm:spPr/>
      <dgm:t>
        <a:bodyPr/>
        <a:lstStyle/>
        <a:p>
          <a:endParaRPr lang="en-US"/>
        </a:p>
      </dgm:t>
    </dgm:pt>
    <dgm:pt modelId="{63C55195-6A1A-4B1D-9611-202013E71284}">
      <dgm:prSet/>
      <dgm:spPr/>
      <dgm:t>
        <a:bodyPr/>
        <a:lstStyle/>
        <a:p>
          <a:r>
            <a:rPr lang="en-IN"/>
            <a:t>Appointment Module</a:t>
          </a:r>
          <a:endParaRPr lang="en-US"/>
        </a:p>
      </dgm:t>
    </dgm:pt>
    <dgm:pt modelId="{9D05D308-B8D2-43C1-912C-53FDF2E3644C}" cxnId="{F1BCE2B2-4752-4AD6-90E9-DE7C4F054CD3}" type="parTrans">
      <dgm:prSet/>
      <dgm:spPr/>
      <dgm:t>
        <a:bodyPr/>
        <a:lstStyle/>
        <a:p>
          <a:endParaRPr lang="en-US"/>
        </a:p>
      </dgm:t>
    </dgm:pt>
    <dgm:pt modelId="{BF2E48E0-97F2-4B57-8061-B9FDA85B8759}" cxnId="{F1BCE2B2-4752-4AD6-90E9-DE7C4F054CD3}" type="sibTrans">
      <dgm:prSet/>
      <dgm:spPr/>
      <dgm:t>
        <a:bodyPr/>
        <a:lstStyle/>
        <a:p>
          <a:endParaRPr lang="en-US"/>
        </a:p>
      </dgm:t>
    </dgm:pt>
    <dgm:pt modelId="{34A5DD7E-8063-47F5-A3CC-64029E9C1B2B}">
      <dgm:prSet/>
      <dgm:spPr/>
      <dgm:t>
        <a:bodyPr/>
        <a:lstStyle/>
        <a:p>
          <a:r>
            <a:rPr lang="en-IN"/>
            <a:t>Discharge Module</a:t>
          </a:r>
          <a:endParaRPr lang="en-US"/>
        </a:p>
      </dgm:t>
    </dgm:pt>
    <dgm:pt modelId="{3D5FE56A-28D3-4515-B6BD-85C5B39F623F}" cxnId="{B6D3B30A-3829-45B5-BD18-0364DCDA75FB}" type="parTrans">
      <dgm:prSet/>
      <dgm:spPr/>
      <dgm:t>
        <a:bodyPr/>
        <a:lstStyle/>
        <a:p>
          <a:endParaRPr lang="en-US"/>
        </a:p>
      </dgm:t>
    </dgm:pt>
    <dgm:pt modelId="{A7DA61E9-3095-4C4B-BF98-B3CFBA4E1512}" cxnId="{B6D3B30A-3829-45B5-BD18-0364DCDA75FB}" type="sibTrans">
      <dgm:prSet/>
      <dgm:spPr/>
      <dgm:t>
        <a:bodyPr/>
        <a:lstStyle/>
        <a:p>
          <a:endParaRPr lang="en-US"/>
        </a:p>
      </dgm:t>
    </dgm:pt>
    <dgm:pt modelId="{CDE24439-9DA7-457B-9AF7-2E99D879FB0F}">
      <dgm:prSet/>
      <dgm:spPr/>
      <dgm:t>
        <a:bodyPr/>
        <a:lstStyle/>
        <a:p>
          <a:r>
            <a:rPr lang="en-IN"/>
            <a:t>Feedback Module</a:t>
          </a:r>
          <a:endParaRPr lang="en-US"/>
        </a:p>
      </dgm:t>
    </dgm:pt>
    <dgm:pt modelId="{6C8C8DF1-D634-4410-BAD2-B330C9C359A7}" cxnId="{E1E41959-4922-4E9A-9046-0E452B4AAFDB}" type="parTrans">
      <dgm:prSet/>
      <dgm:spPr/>
      <dgm:t>
        <a:bodyPr/>
        <a:lstStyle/>
        <a:p>
          <a:endParaRPr lang="en-US"/>
        </a:p>
      </dgm:t>
    </dgm:pt>
    <dgm:pt modelId="{AE853149-B0CF-4298-B921-95E8A5DBE2A1}" cxnId="{E1E41959-4922-4E9A-9046-0E452B4AAFDB}" type="sibTrans">
      <dgm:prSet/>
      <dgm:spPr/>
      <dgm:t>
        <a:bodyPr/>
        <a:lstStyle/>
        <a:p>
          <a:endParaRPr lang="en-US"/>
        </a:p>
      </dgm:t>
    </dgm:pt>
    <dgm:pt modelId="{B6A68E2E-5B1E-461E-8D63-93741075863B}" type="pres">
      <dgm:prSet presAssocID="{F853737B-EA2A-4EB6-AF6D-7DF32408E8A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0C8A3B-D965-4B0A-B846-5CC4710A28BB}" type="pres">
      <dgm:prSet presAssocID="{BFA98B6E-CC6A-490E-BECB-8B8EC23F923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779F76-BD9B-4D21-9AAD-9D4AC17D11DC}" type="pres">
      <dgm:prSet presAssocID="{0E1304EA-5232-4CA9-98AD-DA9794A63CBD}" presName="sibTrans" presStyleCnt="0"/>
      <dgm:spPr/>
    </dgm:pt>
    <dgm:pt modelId="{7AF6D54F-47ED-4B52-B50D-BD542F5979FE}" type="pres">
      <dgm:prSet presAssocID="{39DA351A-4AC6-45F2-91DD-20AC54D3C04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6B6C1A-F138-4129-9049-BA338B4A37D9}" type="pres">
      <dgm:prSet presAssocID="{26C7EE19-2463-4D2F-B980-C6E4C0E855D1}" presName="sibTrans" presStyleCnt="0"/>
      <dgm:spPr/>
    </dgm:pt>
    <dgm:pt modelId="{18B530FA-8BC6-4C75-AC8D-AE12EB1626FC}" type="pres">
      <dgm:prSet presAssocID="{858BE835-262B-4D29-99FA-A02DB80F99E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BCB53-F15A-4DCA-8ADE-A89DA12031F9}" type="pres">
      <dgm:prSet presAssocID="{10870F24-8C0E-4142-8CA9-B7AA34D459E2}" presName="sibTrans" presStyleCnt="0"/>
      <dgm:spPr/>
    </dgm:pt>
    <dgm:pt modelId="{C1768273-F68B-4EB5-98E2-85BFA1ED59B7}" type="pres">
      <dgm:prSet presAssocID="{63C55195-6A1A-4B1D-9611-202013E7128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2BA24D-F7E2-4F51-8A90-6894AD89DCBB}" type="pres">
      <dgm:prSet presAssocID="{BF2E48E0-97F2-4B57-8061-B9FDA85B8759}" presName="sibTrans" presStyleCnt="0"/>
      <dgm:spPr/>
    </dgm:pt>
    <dgm:pt modelId="{76753BD7-4899-40A6-A5E2-9A7B9B2DCDE9}" type="pres">
      <dgm:prSet presAssocID="{34A5DD7E-8063-47F5-A3CC-64029E9C1B2B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A08E3-DB12-492C-B5AA-6E16B839A416}" type="pres">
      <dgm:prSet presAssocID="{A7DA61E9-3095-4C4B-BF98-B3CFBA4E1512}" presName="sibTrans" presStyleCnt="0"/>
      <dgm:spPr/>
    </dgm:pt>
    <dgm:pt modelId="{E3ED11EF-6A96-4F25-8C5E-E5CBA98A943A}" type="pres">
      <dgm:prSet presAssocID="{CDE24439-9DA7-457B-9AF7-2E99D879FB0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702216-504D-40BE-B940-8B4AA0574187}" srcId="{F853737B-EA2A-4EB6-AF6D-7DF32408E8AD}" destId="{858BE835-262B-4D29-99FA-A02DB80F99E7}" srcOrd="2" destOrd="0" parTransId="{33A260A7-5BBA-4FEF-96F0-15ECBCF1AF4E}" sibTransId="{10870F24-8C0E-4142-8CA9-B7AA34D459E2}"/>
    <dgm:cxn modelId="{1FA72D43-DDC8-49D6-9865-6669AC565874}" type="presOf" srcId="{34A5DD7E-8063-47F5-A3CC-64029E9C1B2B}" destId="{76753BD7-4899-40A6-A5E2-9A7B9B2DCDE9}" srcOrd="0" destOrd="0" presId="urn:microsoft.com/office/officeart/2005/8/layout/default"/>
    <dgm:cxn modelId="{E1E41959-4922-4E9A-9046-0E452B4AAFDB}" srcId="{F853737B-EA2A-4EB6-AF6D-7DF32408E8AD}" destId="{CDE24439-9DA7-457B-9AF7-2E99D879FB0F}" srcOrd="5" destOrd="0" parTransId="{6C8C8DF1-D634-4410-BAD2-B330C9C359A7}" sibTransId="{AE853149-B0CF-4298-B921-95E8A5DBE2A1}"/>
    <dgm:cxn modelId="{F1BCE2B2-4752-4AD6-90E9-DE7C4F054CD3}" srcId="{F853737B-EA2A-4EB6-AF6D-7DF32408E8AD}" destId="{63C55195-6A1A-4B1D-9611-202013E71284}" srcOrd="3" destOrd="0" parTransId="{9D05D308-B8D2-43C1-912C-53FDF2E3644C}" sibTransId="{BF2E48E0-97F2-4B57-8061-B9FDA85B8759}"/>
    <dgm:cxn modelId="{CA227F4A-29AA-4036-A6FF-512A20046F6E}" type="presOf" srcId="{CDE24439-9DA7-457B-9AF7-2E99D879FB0F}" destId="{E3ED11EF-6A96-4F25-8C5E-E5CBA98A943A}" srcOrd="0" destOrd="0" presId="urn:microsoft.com/office/officeart/2005/8/layout/default"/>
    <dgm:cxn modelId="{580B54CA-6B12-43DE-A732-65DEB95CDDE0}" type="presOf" srcId="{BFA98B6E-CC6A-490E-BECB-8B8EC23F923A}" destId="{480C8A3B-D965-4B0A-B846-5CC4710A28BB}" srcOrd="0" destOrd="0" presId="urn:microsoft.com/office/officeart/2005/8/layout/default"/>
    <dgm:cxn modelId="{A3639395-E3B3-4678-8135-ECF7EB976AB8}" type="presOf" srcId="{63C55195-6A1A-4B1D-9611-202013E71284}" destId="{C1768273-F68B-4EB5-98E2-85BFA1ED59B7}" srcOrd="0" destOrd="0" presId="urn:microsoft.com/office/officeart/2005/8/layout/default"/>
    <dgm:cxn modelId="{CADE46CD-04D9-4FD4-83B8-D16AC16AA771}" type="presOf" srcId="{39DA351A-4AC6-45F2-91DD-20AC54D3C045}" destId="{7AF6D54F-47ED-4B52-B50D-BD542F5979FE}" srcOrd="0" destOrd="0" presId="urn:microsoft.com/office/officeart/2005/8/layout/default"/>
    <dgm:cxn modelId="{52B6A8A4-8BF0-41E8-A0AC-3986F0255808}" srcId="{F853737B-EA2A-4EB6-AF6D-7DF32408E8AD}" destId="{BFA98B6E-CC6A-490E-BECB-8B8EC23F923A}" srcOrd="0" destOrd="0" parTransId="{A2ACE83A-129F-433B-8AC0-30638B563AC6}" sibTransId="{0E1304EA-5232-4CA9-98AD-DA9794A63CBD}"/>
    <dgm:cxn modelId="{B6D3B30A-3829-45B5-BD18-0364DCDA75FB}" srcId="{F853737B-EA2A-4EB6-AF6D-7DF32408E8AD}" destId="{34A5DD7E-8063-47F5-A3CC-64029E9C1B2B}" srcOrd="4" destOrd="0" parTransId="{3D5FE56A-28D3-4515-B6BD-85C5B39F623F}" sibTransId="{A7DA61E9-3095-4C4B-BF98-B3CFBA4E1512}"/>
    <dgm:cxn modelId="{419FE448-9EB7-4015-AEF2-E9A6E49C4D64}" type="presOf" srcId="{F853737B-EA2A-4EB6-AF6D-7DF32408E8AD}" destId="{B6A68E2E-5B1E-461E-8D63-93741075863B}" srcOrd="0" destOrd="0" presId="urn:microsoft.com/office/officeart/2005/8/layout/default"/>
    <dgm:cxn modelId="{DAF0988B-4792-4513-A1AB-BB68311C1316}" type="presOf" srcId="{858BE835-262B-4D29-99FA-A02DB80F99E7}" destId="{18B530FA-8BC6-4C75-AC8D-AE12EB1626FC}" srcOrd="0" destOrd="0" presId="urn:microsoft.com/office/officeart/2005/8/layout/default"/>
    <dgm:cxn modelId="{364A64CD-FB60-49F7-B7B5-8E359994608E}" srcId="{F853737B-EA2A-4EB6-AF6D-7DF32408E8AD}" destId="{39DA351A-4AC6-45F2-91DD-20AC54D3C045}" srcOrd="1" destOrd="0" parTransId="{C3AB28EA-43BD-41FA-A1E9-446E1663E1AD}" sibTransId="{26C7EE19-2463-4D2F-B980-C6E4C0E855D1}"/>
    <dgm:cxn modelId="{D97CC331-F086-44A7-B762-047674D709D6}" type="presParOf" srcId="{B6A68E2E-5B1E-461E-8D63-93741075863B}" destId="{480C8A3B-D965-4B0A-B846-5CC4710A28BB}" srcOrd="0" destOrd="0" presId="urn:microsoft.com/office/officeart/2005/8/layout/default"/>
    <dgm:cxn modelId="{BF5D4AEA-66F6-446D-9DD3-47E410902F77}" type="presParOf" srcId="{B6A68E2E-5B1E-461E-8D63-93741075863B}" destId="{AA779F76-BD9B-4D21-9AAD-9D4AC17D11DC}" srcOrd="1" destOrd="0" presId="urn:microsoft.com/office/officeart/2005/8/layout/default"/>
    <dgm:cxn modelId="{2B7E8DB1-B581-4B8E-9E18-207CEF2C6598}" type="presParOf" srcId="{B6A68E2E-5B1E-461E-8D63-93741075863B}" destId="{7AF6D54F-47ED-4B52-B50D-BD542F5979FE}" srcOrd="2" destOrd="0" presId="urn:microsoft.com/office/officeart/2005/8/layout/default"/>
    <dgm:cxn modelId="{0A7CC06C-C713-4187-8C02-2DD6A91E5AAB}" type="presParOf" srcId="{B6A68E2E-5B1E-461E-8D63-93741075863B}" destId="{2A6B6C1A-F138-4129-9049-BA338B4A37D9}" srcOrd="3" destOrd="0" presId="urn:microsoft.com/office/officeart/2005/8/layout/default"/>
    <dgm:cxn modelId="{120C6212-1AA2-41EE-8D53-8AC0179C9BE9}" type="presParOf" srcId="{B6A68E2E-5B1E-461E-8D63-93741075863B}" destId="{18B530FA-8BC6-4C75-AC8D-AE12EB1626FC}" srcOrd="4" destOrd="0" presId="urn:microsoft.com/office/officeart/2005/8/layout/default"/>
    <dgm:cxn modelId="{9514346D-2897-4B53-B8A6-A7DFA83D5219}" type="presParOf" srcId="{B6A68E2E-5B1E-461E-8D63-93741075863B}" destId="{8E1BCB53-F15A-4DCA-8ADE-A89DA12031F9}" srcOrd="5" destOrd="0" presId="urn:microsoft.com/office/officeart/2005/8/layout/default"/>
    <dgm:cxn modelId="{1101CE82-5B76-4E60-A3FC-3BE737578E99}" type="presParOf" srcId="{B6A68E2E-5B1E-461E-8D63-93741075863B}" destId="{C1768273-F68B-4EB5-98E2-85BFA1ED59B7}" srcOrd="6" destOrd="0" presId="urn:microsoft.com/office/officeart/2005/8/layout/default"/>
    <dgm:cxn modelId="{170409F5-FAEC-424E-B677-AAFD822810E4}" type="presParOf" srcId="{B6A68E2E-5B1E-461E-8D63-93741075863B}" destId="{A62BA24D-F7E2-4F51-8A90-6894AD89DCBB}" srcOrd="7" destOrd="0" presId="urn:microsoft.com/office/officeart/2005/8/layout/default"/>
    <dgm:cxn modelId="{E3D68D33-70DB-4C4B-8C7F-0A6761A98962}" type="presParOf" srcId="{B6A68E2E-5B1E-461E-8D63-93741075863B}" destId="{76753BD7-4899-40A6-A5E2-9A7B9B2DCDE9}" srcOrd="8" destOrd="0" presId="urn:microsoft.com/office/officeart/2005/8/layout/default"/>
    <dgm:cxn modelId="{B857EAF8-3737-45B8-8AB0-75BAE8FB565B}" type="presParOf" srcId="{B6A68E2E-5B1E-461E-8D63-93741075863B}" destId="{A92A08E3-DB12-492C-B5AA-6E16B839A416}" srcOrd="9" destOrd="0" presId="urn:microsoft.com/office/officeart/2005/8/layout/default"/>
    <dgm:cxn modelId="{458B1E8B-3DF8-4CDD-A4C0-1D925F1C61BB}" type="presParOf" srcId="{B6A68E2E-5B1E-461E-8D63-93741075863B}" destId="{E3ED11EF-6A96-4F25-8C5E-E5CBA98A943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1AEEF9-F6BF-4790-8D4F-B27B77BB297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C66C173-A689-430F-9EA0-489602D05173}">
      <dgm:prSet/>
      <dgm:spPr/>
      <dgm:t>
        <a:bodyPr/>
        <a:lstStyle/>
        <a:p>
          <a:r>
            <a:rPr lang="en-IN"/>
            <a:t>Nowadays, due to pandemic people are prefering online clinical treatment of health and now a days everything is digitalized.</a:t>
          </a:r>
          <a:endParaRPr lang="en-US"/>
        </a:p>
      </dgm:t>
    </dgm:pt>
    <dgm:pt modelId="{FE1A4DDA-DFA4-4B77-B2DD-6D7F5262AC7A}" cxnId="{BA84794E-3B42-4916-8441-2BDF71090E29}" type="parTrans">
      <dgm:prSet/>
      <dgm:spPr/>
      <dgm:t>
        <a:bodyPr/>
        <a:lstStyle/>
        <a:p>
          <a:endParaRPr lang="en-US"/>
        </a:p>
      </dgm:t>
    </dgm:pt>
    <dgm:pt modelId="{B07D1F31-1E39-4459-A534-3193C1AD2C6A}" cxnId="{BA84794E-3B42-4916-8441-2BDF71090E29}" type="sibTrans">
      <dgm:prSet/>
      <dgm:spPr/>
      <dgm:t>
        <a:bodyPr/>
        <a:lstStyle/>
        <a:p>
          <a:endParaRPr lang="en-US"/>
        </a:p>
      </dgm:t>
    </dgm:pt>
    <dgm:pt modelId="{AB37D834-0E64-44AF-A3AB-0B2F0D571DA9}">
      <dgm:prSet/>
      <dgm:spPr/>
      <dgm:t>
        <a:bodyPr/>
        <a:lstStyle/>
        <a:p>
          <a:r>
            <a:rPr lang="en-IN"/>
            <a:t>Patient self-service.</a:t>
          </a:r>
          <a:endParaRPr lang="en-US"/>
        </a:p>
      </dgm:t>
    </dgm:pt>
    <dgm:pt modelId="{DCB5A8D0-9172-44AF-AFC8-E37108B59114}" cxnId="{EB296381-76D9-45E8-95D7-DCF2F77A88F4}" type="parTrans">
      <dgm:prSet/>
      <dgm:spPr/>
      <dgm:t>
        <a:bodyPr/>
        <a:lstStyle/>
        <a:p>
          <a:endParaRPr lang="en-US"/>
        </a:p>
      </dgm:t>
    </dgm:pt>
    <dgm:pt modelId="{3CD2E034-55B7-4A3E-AA7D-772D5B17E2F1}" cxnId="{EB296381-76D9-45E8-95D7-DCF2F77A88F4}" type="sibTrans">
      <dgm:prSet/>
      <dgm:spPr/>
      <dgm:t>
        <a:bodyPr/>
        <a:lstStyle/>
        <a:p>
          <a:endParaRPr lang="en-US"/>
        </a:p>
      </dgm:t>
    </dgm:pt>
    <dgm:pt modelId="{0445BD4A-0589-45D4-84F1-7E606DC27489}">
      <dgm:prSet/>
      <dgm:spPr/>
      <dgm:t>
        <a:bodyPr/>
        <a:lstStyle/>
        <a:p>
          <a:r>
            <a:rPr lang="en-US" i="0"/>
            <a:t>Avoid errors and track every single details.</a:t>
          </a:r>
          <a:endParaRPr lang="en-US"/>
        </a:p>
      </dgm:t>
    </dgm:pt>
    <dgm:pt modelId="{C01FB648-DFFD-464C-B530-00BC0AD10A56}" cxnId="{4A9F3E1B-8261-4C56-A24A-64C8AB8AA083}" type="parTrans">
      <dgm:prSet/>
      <dgm:spPr/>
      <dgm:t>
        <a:bodyPr/>
        <a:lstStyle/>
        <a:p>
          <a:endParaRPr lang="en-US"/>
        </a:p>
      </dgm:t>
    </dgm:pt>
    <dgm:pt modelId="{02B8A460-6A05-4AD0-A5AF-927019CD491F}" cxnId="{4A9F3E1B-8261-4C56-A24A-64C8AB8AA083}" type="sibTrans">
      <dgm:prSet/>
      <dgm:spPr/>
      <dgm:t>
        <a:bodyPr/>
        <a:lstStyle/>
        <a:p>
          <a:endParaRPr lang="en-US"/>
        </a:p>
      </dgm:t>
    </dgm:pt>
    <dgm:pt modelId="{99B92EEE-5AC7-430B-AB51-9F2E069DA590}">
      <dgm:prSet/>
      <dgm:spPr/>
      <dgm:t>
        <a:bodyPr/>
        <a:lstStyle/>
        <a:p>
          <a:r>
            <a:rPr lang="en-US"/>
            <a:t>Cost efficiency and less time consumption.</a:t>
          </a:r>
        </a:p>
      </dgm:t>
    </dgm:pt>
    <dgm:pt modelId="{DE1517AA-35ED-4391-99AF-947BF5BD7CEC}" cxnId="{6AF397A7-907F-4E6C-9FBD-7980CFD6EE9A}" type="parTrans">
      <dgm:prSet/>
      <dgm:spPr/>
      <dgm:t>
        <a:bodyPr/>
        <a:lstStyle/>
        <a:p>
          <a:endParaRPr lang="en-US"/>
        </a:p>
      </dgm:t>
    </dgm:pt>
    <dgm:pt modelId="{750CD8C7-D02C-42BC-A362-FBB97020654D}" cxnId="{6AF397A7-907F-4E6C-9FBD-7980CFD6EE9A}" type="sibTrans">
      <dgm:prSet/>
      <dgm:spPr/>
      <dgm:t>
        <a:bodyPr/>
        <a:lstStyle/>
        <a:p>
          <a:endParaRPr lang="en-US"/>
        </a:p>
      </dgm:t>
    </dgm:pt>
    <dgm:pt modelId="{A7A8DF8C-3F8D-462A-BA60-0FCF183ED22E}">
      <dgm:prSet/>
      <dgm:spPr/>
      <dgm:t>
        <a:bodyPr/>
        <a:lstStyle/>
        <a:p>
          <a:r>
            <a:rPr lang="en-US"/>
            <a:t>We can maintain the digital medical records.</a:t>
          </a:r>
        </a:p>
      </dgm:t>
    </dgm:pt>
    <dgm:pt modelId="{AE5C1424-B97A-4BCE-842E-754817D68115}" cxnId="{8099ACBC-1660-42E4-9C0E-01B247FD6342}" type="parTrans">
      <dgm:prSet/>
      <dgm:spPr/>
      <dgm:t>
        <a:bodyPr/>
        <a:lstStyle/>
        <a:p>
          <a:endParaRPr lang="en-US"/>
        </a:p>
      </dgm:t>
    </dgm:pt>
    <dgm:pt modelId="{70FD2FA2-B7FE-4795-BE98-F65B6FA34354}" cxnId="{8099ACBC-1660-42E4-9C0E-01B247FD6342}" type="sibTrans">
      <dgm:prSet/>
      <dgm:spPr/>
      <dgm:t>
        <a:bodyPr/>
        <a:lstStyle/>
        <a:p>
          <a:endParaRPr lang="en-US"/>
        </a:p>
      </dgm:t>
    </dgm:pt>
    <dgm:pt modelId="{C76BCE10-E346-4167-9E7C-68C1B9B51B40}">
      <dgm:prSet/>
      <dgm:spPr/>
      <dgm:t>
        <a:bodyPr/>
        <a:lstStyle/>
        <a:p>
          <a:r>
            <a:rPr lang="en-US"/>
            <a:t>Establish our hospital to be Technical advanced.</a:t>
          </a:r>
        </a:p>
      </dgm:t>
    </dgm:pt>
    <dgm:pt modelId="{CD95398F-E869-4EA7-A997-C019E92558E8}" cxnId="{8511D1D1-B9F8-48AE-8132-64FB443D547A}" type="parTrans">
      <dgm:prSet/>
      <dgm:spPr/>
      <dgm:t>
        <a:bodyPr/>
        <a:lstStyle/>
        <a:p>
          <a:endParaRPr lang="en-US"/>
        </a:p>
      </dgm:t>
    </dgm:pt>
    <dgm:pt modelId="{58417B9A-D15B-48BB-9316-4C7787854F3E}" cxnId="{8511D1D1-B9F8-48AE-8132-64FB443D547A}" type="sibTrans">
      <dgm:prSet/>
      <dgm:spPr/>
      <dgm:t>
        <a:bodyPr/>
        <a:lstStyle/>
        <a:p>
          <a:endParaRPr lang="en-US"/>
        </a:p>
      </dgm:t>
    </dgm:pt>
    <dgm:pt modelId="{82EAA217-27C5-4DFD-BA0A-F899C3898992}" type="pres">
      <dgm:prSet presAssocID="{F81AEEF9-F6BF-4790-8D4F-B27B77BB297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855F87-BC93-4129-B290-4071EEC400C4}" type="pres">
      <dgm:prSet presAssocID="{6C66C173-A689-430F-9EA0-489602D05173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C40329-D3D5-4098-A05D-877F044FE2F0}" type="pres">
      <dgm:prSet presAssocID="{B07D1F31-1E39-4459-A534-3193C1AD2C6A}" presName="spacer" presStyleCnt="0"/>
      <dgm:spPr/>
    </dgm:pt>
    <dgm:pt modelId="{AC2C7891-4F36-4A73-ABD5-D81F0C793AED}" type="pres">
      <dgm:prSet presAssocID="{AB37D834-0E64-44AF-A3AB-0B2F0D571DA9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23F754-59AB-49FF-ABE4-D28AFA10881C}" type="pres">
      <dgm:prSet presAssocID="{3CD2E034-55B7-4A3E-AA7D-772D5B17E2F1}" presName="spacer" presStyleCnt="0"/>
      <dgm:spPr/>
    </dgm:pt>
    <dgm:pt modelId="{5E9EDC3A-593B-411C-BBA7-9C5F3CA7AB57}" type="pres">
      <dgm:prSet presAssocID="{0445BD4A-0589-45D4-84F1-7E606DC2748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9417E-D19C-44B1-8E2D-4822D17D1D0B}" type="pres">
      <dgm:prSet presAssocID="{02B8A460-6A05-4AD0-A5AF-927019CD491F}" presName="spacer" presStyleCnt="0"/>
      <dgm:spPr/>
    </dgm:pt>
    <dgm:pt modelId="{FE85D4AD-9EA1-4B64-A9A7-304C7F976754}" type="pres">
      <dgm:prSet presAssocID="{99B92EEE-5AC7-430B-AB51-9F2E069DA590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EBE40-19AA-4FCF-9700-C2BF78020441}" type="pres">
      <dgm:prSet presAssocID="{750CD8C7-D02C-42BC-A362-FBB97020654D}" presName="spacer" presStyleCnt="0"/>
      <dgm:spPr/>
    </dgm:pt>
    <dgm:pt modelId="{39760128-6457-4C72-B886-82CB26C29370}" type="pres">
      <dgm:prSet presAssocID="{A7A8DF8C-3F8D-462A-BA60-0FCF183ED22E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CCA518-012C-41DF-8B8C-7FF78B0F3ED2}" type="pres">
      <dgm:prSet presAssocID="{70FD2FA2-B7FE-4795-BE98-F65B6FA34354}" presName="spacer" presStyleCnt="0"/>
      <dgm:spPr/>
    </dgm:pt>
    <dgm:pt modelId="{3ED2CDAA-B9F5-48F6-85A2-D003FACC4BF9}" type="pres">
      <dgm:prSet presAssocID="{C76BCE10-E346-4167-9E7C-68C1B9B51B40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0EA784-60D5-47BC-AAD3-D2CB3AACA34A}" type="presOf" srcId="{A7A8DF8C-3F8D-462A-BA60-0FCF183ED22E}" destId="{39760128-6457-4C72-B886-82CB26C29370}" srcOrd="0" destOrd="0" presId="urn:microsoft.com/office/officeart/2005/8/layout/vList2"/>
    <dgm:cxn modelId="{102CCB92-C5E1-4FC6-9101-479D56719F9B}" type="presOf" srcId="{C76BCE10-E346-4167-9E7C-68C1B9B51B40}" destId="{3ED2CDAA-B9F5-48F6-85A2-D003FACC4BF9}" srcOrd="0" destOrd="0" presId="urn:microsoft.com/office/officeart/2005/8/layout/vList2"/>
    <dgm:cxn modelId="{D989F4B6-3D3F-40E1-B8F8-C9972919A762}" type="presOf" srcId="{AB37D834-0E64-44AF-A3AB-0B2F0D571DA9}" destId="{AC2C7891-4F36-4A73-ABD5-D81F0C793AED}" srcOrd="0" destOrd="0" presId="urn:microsoft.com/office/officeart/2005/8/layout/vList2"/>
    <dgm:cxn modelId="{EB296381-76D9-45E8-95D7-DCF2F77A88F4}" srcId="{F81AEEF9-F6BF-4790-8D4F-B27B77BB2974}" destId="{AB37D834-0E64-44AF-A3AB-0B2F0D571DA9}" srcOrd="1" destOrd="0" parTransId="{DCB5A8D0-9172-44AF-AFC8-E37108B59114}" sibTransId="{3CD2E034-55B7-4A3E-AA7D-772D5B17E2F1}"/>
    <dgm:cxn modelId="{702DF61B-12CF-475B-818F-CD9D14AECE9C}" type="presOf" srcId="{6C66C173-A689-430F-9EA0-489602D05173}" destId="{92855F87-BC93-4129-B290-4071EEC400C4}" srcOrd="0" destOrd="0" presId="urn:microsoft.com/office/officeart/2005/8/layout/vList2"/>
    <dgm:cxn modelId="{6AF397A7-907F-4E6C-9FBD-7980CFD6EE9A}" srcId="{F81AEEF9-F6BF-4790-8D4F-B27B77BB2974}" destId="{99B92EEE-5AC7-430B-AB51-9F2E069DA590}" srcOrd="3" destOrd="0" parTransId="{DE1517AA-35ED-4391-99AF-947BF5BD7CEC}" sibTransId="{750CD8C7-D02C-42BC-A362-FBB97020654D}"/>
    <dgm:cxn modelId="{4A9F3E1B-8261-4C56-A24A-64C8AB8AA083}" srcId="{F81AEEF9-F6BF-4790-8D4F-B27B77BB2974}" destId="{0445BD4A-0589-45D4-84F1-7E606DC27489}" srcOrd="2" destOrd="0" parTransId="{C01FB648-DFFD-464C-B530-00BC0AD10A56}" sibTransId="{02B8A460-6A05-4AD0-A5AF-927019CD491F}"/>
    <dgm:cxn modelId="{8099ACBC-1660-42E4-9C0E-01B247FD6342}" srcId="{F81AEEF9-F6BF-4790-8D4F-B27B77BB2974}" destId="{A7A8DF8C-3F8D-462A-BA60-0FCF183ED22E}" srcOrd="4" destOrd="0" parTransId="{AE5C1424-B97A-4BCE-842E-754817D68115}" sibTransId="{70FD2FA2-B7FE-4795-BE98-F65B6FA34354}"/>
    <dgm:cxn modelId="{F2C5635D-DEB2-4F85-B734-4031525B2684}" type="presOf" srcId="{99B92EEE-5AC7-430B-AB51-9F2E069DA590}" destId="{FE85D4AD-9EA1-4B64-A9A7-304C7F976754}" srcOrd="0" destOrd="0" presId="urn:microsoft.com/office/officeart/2005/8/layout/vList2"/>
    <dgm:cxn modelId="{BA84794E-3B42-4916-8441-2BDF71090E29}" srcId="{F81AEEF9-F6BF-4790-8D4F-B27B77BB2974}" destId="{6C66C173-A689-430F-9EA0-489602D05173}" srcOrd="0" destOrd="0" parTransId="{FE1A4DDA-DFA4-4B77-B2DD-6D7F5262AC7A}" sibTransId="{B07D1F31-1E39-4459-A534-3193C1AD2C6A}"/>
    <dgm:cxn modelId="{28F63B0B-0A2D-4500-B2DC-49618F354C7E}" type="presOf" srcId="{0445BD4A-0589-45D4-84F1-7E606DC27489}" destId="{5E9EDC3A-593B-411C-BBA7-9C5F3CA7AB57}" srcOrd="0" destOrd="0" presId="urn:microsoft.com/office/officeart/2005/8/layout/vList2"/>
    <dgm:cxn modelId="{18BC8EC4-A0A6-47F6-845C-CB869B2CA718}" type="presOf" srcId="{F81AEEF9-F6BF-4790-8D4F-B27B77BB2974}" destId="{82EAA217-27C5-4DFD-BA0A-F899C3898992}" srcOrd="0" destOrd="0" presId="urn:microsoft.com/office/officeart/2005/8/layout/vList2"/>
    <dgm:cxn modelId="{8511D1D1-B9F8-48AE-8132-64FB443D547A}" srcId="{F81AEEF9-F6BF-4790-8D4F-B27B77BB2974}" destId="{C76BCE10-E346-4167-9E7C-68C1B9B51B40}" srcOrd="5" destOrd="0" parTransId="{CD95398F-E869-4EA7-A997-C019E92558E8}" sibTransId="{58417B9A-D15B-48BB-9316-4C7787854F3E}"/>
    <dgm:cxn modelId="{09FFE68A-A57B-49AE-A750-971B458FE768}" type="presParOf" srcId="{82EAA217-27C5-4DFD-BA0A-F899C3898992}" destId="{92855F87-BC93-4129-B290-4071EEC400C4}" srcOrd="0" destOrd="0" presId="urn:microsoft.com/office/officeart/2005/8/layout/vList2"/>
    <dgm:cxn modelId="{7E86AFB4-ABBB-493F-A71F-791993203518}" type="presParOf" srcId="{82EAA217-27C5-4DFD-BA0A-F899C3898992}" destId="{C5C40329-D3D5-4098-A05D-877F044FE2F0}" srcOrd="1" destOrd="0" presId="urn:microsoft.com/office/officeart/2005/8/layout/vList2"/>
    <dgm:cxn modelId="{0787A2EB-BA03-4964-A124-F6C4827D5A03}" type="presParOf" srcId="{82EAA217-27C5-4DFD-BA0A-F899C3898992}" destId="{AC2C7891-4F36-4A73-ABD5-D81F0C793AED}" srcOrd="2" destOrd="0" presId="urn:microsoft.com/office/officeart/2005/8/layout/vList2"/>
    <dgm:cxn modelId="{2BEEDF57-9D6E-4893-829A-7B701BC04F5B}" type="presParOf" srcId="{82EAA217-27C5-4DFD-BA0A-F899C3898992}" destId="{DD23F754-59AB-49FF-ABE4-D28AFA10881C}" srcOrd="3" destOrd="0" presId="urn:microsoft.com/office/officeart/2005/8/layout/vList2"/>
    <dgm:cxn modelId="{E1D3847D-D60A-4FCB-A9B0-1CDFB52727A7}" type="presParOf" srcId="{82EAA217-27C5-4DFD-BA0A-F899C3898992}" destId="{5E9EDC3A-593B-411C-BBA7-9C5F3CA7AB57}" srcOrd="4" destOrd="0" presId="urn:microsoft.com/office/officeart/2005/8/layout/vList2"/>
    <dgm:cxn modelId="{9FEF51C7-5B28-4D2D-9AF0-D4D8AA58DBA7}" type="presParOf" srcId="{82EAA217-27C5-4DFD-BA0A-F899C3898992}" destId="{AD19417E-D19C-44B1-8E2D-4822D17D1D0B}" srcOrd="5" destOrd="0" presId="urn:microsoft.com/office/officeart/2005/8/layout/vList2"/>
    <dgm:cxn modelId="{5A3D2D61-8F99-44AE-B89E-721118A547D9}" type="presParOf" srcId="{82EAA217-27C5-4DFD-BA0A-F899C3898992}" destId="{FE85D4AD-9EA1-4B64-A9A7-304C7F976754}" srcOrd="6" destOrd="0" presId="urn:microsoft.com/office/officeart/2005/8/layout/vList2"/>
    <dgm:cxn modelId="{4D744E42-4DB2-4FBD-A58F-D304AF9CAF7A}" type="presParOf" srcId="{82EAA217-27C5-4DFD-BA0A-F899C3898992}" destId="{0B7EBE40-19AA-4FCF-9700-C2BF78020441}" srcOrd="7" destOrd="0" presId="urn:microsoft.com/office/officeart/2005/8/layout/vList2"/>
    <dgm:cxn modelId="{2501CC55-1028-4336-8C97-90B2AEFF20AD}" type="presParOf" srcId="{82EAA217-27C5-4DFD-BA0A-F899C3898992}" destId="{39760128-6457-4C72-B886-82CB26C29370}" srcOrd="8" destOrd="0" presId="urn:microsoft.com/office/officeart/2005/8/layout/vList2"/>
    <dgm:cxn modelId="{9266D40F-787F-461C-9F68-145F9261D541}" type="presParOf" srcId="{82EAA217-27C5-4DFD-BA0A-F899C3898992}" destId="{A3CCA518-012C-41DF-8B8C-7FF78B0F3ED2}" srcOrd="9" destOrd="0" presId="urn:microsoft.com/office/officeart/2005/8/layout/vList2"/>
    <dgm:cxn modelId="{91784EC9-CF86-40A5-9CA6-3E6066B319CE}" type="presParOf" srcId="{82EAA217-27C5-4DFD-BA0A-F899C3898992}" destId="{3ED2CDAA-B9F5-48F6-85A2-D003FACC4BF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26E5D3-6931-4C9B-BF47-A370581CAF0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F82786-C648-48A4-8813-E07B3A46FF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Lack of employment is another such thing. The chances of employment usually become less with the automation of the system.</a:t>
          </a:r>
          <a:endParaRPr lang="en-US"/>
        </a:p>
      </dgm:t>
    </dgm:pt>
    <dgm:pt modelId="{9A15D263-F977-4619-A613-4D83B3A01ADB}" cxnId="{63F5E994-72A5-43D7-8931-4D3D5B70D225}" type="parTrans">
      <dgm:prSet/>
      <dgm:spPr/>
      <dgm:t>
        <a:bodyPr/>
        <a:lstStyle/>
        <a:p>
          <a:endParaRPr lang="en-US"/>
        </a:p>
      </dgm:t>
    </dgm:pt>
    <dgm:pt modelId="{B3C0D52D-F2BC-4032-9AE2-D7FDBE1F4369}" cxnId="{63F5E994-72A5-43D7-8931-4D3D5B70D225}" type="sibTrans">
      <dgm:prSet/>
      <dgm:spPr/>
      <dgm:t>
        <a:bodyPr/>
        <a:lstStyle/>
        <a:p>
          <a:endParaRPr lang="en-US"/>
        </a:p>
      </dgm:t>
    </dgm:pt>
    <dgm:pt modelId="{1E41B186-444A-4E11-93EE-3C7192683B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more expensive for the hospital.</a:t>
          </a:r>
        </a:p>
      </dgm:t>
    </dgm:pt>
    <dgm:pt modelId="{66B48670-CCB6-4367-A6B7-B0C3AFCFE21B}" cxnId="{6060AF9A-1786-4E52-92A7-54823D35B50C}" type="parTrans">
      <dgm:prSet/>
      <dgm:spPr/>
      <dgm:t>
        <a:bodyPr/>
        <a:lstStyle/>
        <a:p>
          <a:endParaRPr lang="en-US"/>
        </a:p>
      </dgm:t>
    </dgm:pt>
    <dgm:pt modelId="{DA38D708-7F36-4635-927A-CAD88AD8320E}" cxnId="{6060AF9A-1786-4E52-92A7-54823D35B50C}" type="sibTrans">
      <dgm:prSet/>
      <dgm:spPr/>
      <dgm:t>
        <a:bodyPr/>
        <a:lstStyle/>
        <a:p>
          <a:endParaRPr lang="en-US"/>
        </a:p>
      </dgm:t>
    </dgm:pt>
    <dgm:pt modelId="{E066E282-37A7-4595-86A7-2516CFBC22C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Software implementation in the process is very tough.</a:t>
          </a:r>
          <a:endParaRPr lang="en-US"/>
        </a:p>
      </dgm:t>
    </dgm:pt>
    <dgm:pt modelId="{CDBE1DB9-57B8-47B8-A7BF-870E07159B75}" cxnId="{936C4D5B-4523-4F10-9579-892684E6C681}" type="parTrans">
      <dgm:prSet/>
      <dgm:spPr/>
      <dgm:t>
        <a:bodyPr/>
        <a:lstStyle/>
        <a:p>
          <a:endParaRPr lang="en-US"/>
        </a:p>
      </dgm:t>
    </dgm:pt>
    <dgm:pt modelId="{76E093E1-14CE-41C9-A02A-880131BFBCE2}" cxnId="{936C4D5B-4523-4F10-9579-892684E6C681}" type="sibTrans">
      <dgm:prSet/>
      <dgm:spPr/>
      <dgm:t>
        <a:bodyPr/>
        <a:lstStyle/>
        <a:p>
          <a:endParaRPr lang="en-US"/>
        </a:p>
      </dgm:t>
    </dgm:pt>
    <dgm:pt modelId="{6B5D9C6C-1553-40A9-8645-257E208842AE}" type="pres">
      <dgm:prSet presAssocID="{7726E5D3-6931-4C9B-BF47-A370581CAF0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57EA32-6E2E-497D-B815-340B8D2453CE}" type="pres">
      <dgm:prSet presAssocID="{E5F82786-C648-48A4-8813-E07B3A46FFEB}" presName="compNode" presStyleCnt="0"/>
      <dgm:spPr/>
    </dgm:pt>
    <dgm:pt modelId="{D3AAE731-4090-449A-8CD3-CD6D0FD6AE9F}" type="pres">
      <dgm:prSet presAssocID="{E5F82786-C648-48A4-8813-E07B3A46FFEB}" presName="bgRect" presStyleLbl="bgShp" presStyleIdx="0" presStyleCnt="3"/>
      <dgm:spPr/>
    </dgm:pt>
    <dgm:pt modelId="{A63CB04A-6010-43BB-8D6E-674D53FA6793}" type="pres">
      <dgm:prSet presAssocID="{E5F82786-C648-48A4-8813-E07B3A46FF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1550D3C3-6B1B-499F-849F-91A740888CFF}" type="pres">
      <dgm:prSet presAssocID="{E5F82786-C648-48A4-8813-E07B3A46FFEB}" presName="spaceRect" presStyleCnt="0"/>
      <dgm:spPr/>
    </dgm:pt>
    <dgm:pt modelId="{61D0ADDA-1CEB-41BA-AC57-C4BB37D8B78D}" type="pres">
      <dgm:prSet presAssocID="{E5F82786-C648-48A4-8813-E07B3A46FFEB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3EDB432-9EF7-49D4-BE1B-60AE9944C5F8}" type="pres">
      <dgm:prSet presAssocID="{B3C0D52D-F2BC-4032-9AE2-D7FDBE1F4369}" presName="sibTrans" presStyleCnt="0"/>
      <dgm:spPr/>
    </dgm:pt>
    <dgm:pt modelId="{DC016CE6-D6AE-4938-BCAA-263EA05E944F}" type="pres">
      <dgm:prSet presAssocID="{1E41B186-444A-4E11-93EE-3C7192683BCC}" presName="compNode" presStyleCnt="0"/>
      <dgm:spPr/>
    </dgm:pt>
    <dgm:pt modelId="{E5D6833C-CB8D-459A-A7C2-BD55102B9B5E}" type="pres">
      <dgm:prSet presAssocID="{1E41B186-444A-4E11-93EE-3C7192683BCC}" presName="bgRect" presStyleLbl="bgShp" presStyleIdx="1" presStyleCnt="3"/>
      <dgm:spPr/>
    </dgm:pt>
    <dgm:pt modelId="{5FE233CE-4614-447A-B83A-3629AB998D53}" type="pres">
      <dgm:prSet presAssocID="{1E41B186-444A-4E11-93EE-3C7192683B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8C4432A5-526D-4AA3-9086-2B7FF295E5F2}" type="pres">
      <dgm:prSet presAssocID="{1E41B186-444A-4E11-93EE-3C7192683BCC}" presName="spaceRect" presStyleCnt="0"/>
      <dgm:spPr/>
    </dgm:pt>
    <dgm:pt modelId="{DDB2AEF8-1BD1-4E12-B81F-33AF939EAE26}" type="pres">
      <dgm:prSet presAssocID="{1E41B186-444A-4E11-93EE-3C7192683BCC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0D8F33F-1127-46D0-957D-591364C6E938}" type="pres">
      <dgm:prSet presAssocID="{DA38D708-7F36-4635-927A-CAD88AD8320E}" presName="sibTrans" presStyleCnt="0"/>
      <dgm:spPr/>
    </dgm:pt>
    <dgm:pt modelId="{26BAEF08-9678-48EC-9068-DAA13B384812}" type="pres">
      <dgm:prSet presAssocID="{E066E282-37A7-4595-86A7-2516CFBC22CB}" presName="compNode" presStyleCnt="0"/>
      <dgm:spPr/>
    </dgm:pt>
    <dgm:pt modelId="{088C069B-75FD-4FB2-A6E7-DB7A86C30D86}" type="pres">
      <dgm:prSet presAssocID="{E066E282-37A7-4595-86A7-2516CFBC22CB}" presName="bgRect" presStyleLbl="bgShp" presStyleIdx="2" presStyleCnt="3"/>
      <dgm:spPr/>
    </dgm:pt>
    <dgm:pt modelId="{137A6C3C-1746-4965-A9FD-DECE297CF7C6}" type="pres">
      <dgm:prSet presAssocID="{E066E282-37A7-4595-86A7-2516CFBC22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6FE2C314-50D2-45C2-9B4C-8C01A4AD4021}" type="pres">
      <dgm:prSet presAssocID="{E066E282-37A7-4595-86A7-2516CFBC22CB}" presName="spaceRect" presStyleCnt="0"/>
      <dgm:spPr/>
    </dgm:pt>
    <dgm:pt modelId="{27F3DE78-D1FF-4238-BF5D-3597060E8BDF}" type="pres">
      <dgm:prSet presAssocID="{E066E282-37A7-4595-86A7-2516CFBC22CB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060AF9A-1786-4E52-92A7-54823D35B50C}" srcId="{7726E5D3-6931-4C9B-BF47-A370581CAF01}" destId="{1E41B186-444A-4E11-93EE-3C7192683BCC}" srcOrd="1" destOrd="0" parTransId="{66B48670-CCB6-4367-A6B7-B0C3AFCFE21B}" sibTransId="{DA38D708-7F36-4635-927A-CAD88AD8320E}"/>
    <dgm:cxn modelId="{4468BA84-A3A7-4632-874B-C9EB2497ED59}" type="presOf" srcId="{1E41B186-444A-4E11-93EE-3C7192683BCC}" destId="{DDB2AEF8-1BD1-4E12-B81F-33AF939EAE26}" srcOrd="0" destOrd="0" presId="urn:microsoft.com/office/officeart/2018/2/layout/IconVerticalSolidList"/>
    <dgm:cxn modelId="{D2AE1F82-03AC-4192-B634-0882468B5863}" type="presOf" srcId="{7726E5D3-6931-4C9B-BF47-A370581CAF01}" destId="{6B5D9C6C-1553-40A9-8645-257E208842AE}" srcOrd="0" destOrd="0" presId="urn:microsoft.com/office/officeart/2018/2/layout/IconVerticalSolidList"/>
    <dgm:cxn modelId="{F03707CF-3839-4EDC-88A6-558A4CC8FCC0}" type="presOf" srcId="{E066E282-37A7-4595-86A7-2516CFBC22CB}" destId="{27F3DE78-D1FF-4238-BF5D-3597060E8BDF}" srcOrd="0" destOrd="0" presId="urn:microsoft.com/office/officeart/2018/2/layout/IconVerticalSolidList"/>
    <dgm:cxn modelId="{936C4D5B-4523-4F10-9579-892684E6C681}" srcId="{7726E5D3-6931-4C9B-BF47-A370581CAF01}" destId="{E066E282-37A7-4595-86A7-2516CFBC22CB}" srcOrd="2" destOrd="0" parTransId="{CDBE1DB9-57B8-47B8-A7BF-870E07159B75}" sibTransId="{76E093E1-14CE-41C9-A02A-880131BFBCE2}"/>
    <dgm:cxn modelId="{D91DE46B-9B79-4786-93C0-2F2485400C02}" type="presOf" srcId="{E5F82786-C648-48A4-8813-E07B3A46FFEB}" destId="{61D0ADDA-1CEB-41BA-AC57-C4BB37D8B78D}" srcOrd="0" destOrd="0" presId="urn:microsoft.com/office/officeart/2018/2/layout/IconVerticalSolidList"/>
    <dgm:cxn modelId="{63F5E994-72A5-43D7-8931-4D3D5B70D225}" srcId="{7726E5D3-6931-4C9B-BF47-A370581CAF01}" destId="{E5F82786-C648-48A4-8813-E07B3A46FFEB}" srcOrd="0" destOrd="0" parTransId="{9A15D263-F977-4619-A613-4D83B3A01ADB}" sibTransId="{B3C0D52D-F2BC-4032-9AE2-D7FDBE1F4369}"/>
    <dgm:cxn modelId="{CFFB5C61-E181-4AF9-994C-0179BCAE0F84}" type="presParOf" srcId="{6B5D9C6C-1553-40A9-8645-257E208842AE}" destId="{4657EA32-6E2E-497D-B815-340B8D2453CE}" srcOrd="0" destOrd="0" presId="urn:microsoft.com/office/officeart/2018/2/layout/IconVerticalSolidList"/>
    <dgm:cxn modelId="{1B2074EC-E1DE-49C2-AEE6-0EA686DEAC6B}" type="presParOf" srcId="{4657EA32-6E2E-497D-B815-340B8D2453CE}" destId="{D3AAE731-4090-449A-8CD3-CD6D0FD6AE9F}" srcOrd="0" destOrd="0" presId="urn:microsoft.com/office/officeart/2018/2/layout/IconVerticalSolidList"/>
    <dgm:cxn modelId="{780705D7-A2DE-432D-A1CE-B2792516A5CF}" type="presParOf" srcId="{4657EA32-6E2E-497D-B815-340B8D2453CE}" destId="{A63CB04A-6010-43BB-8D6E-674D53FA6793}" srcOrd="1" destOrd="0" presId="urn:microsoft.com/office/officeart/2018/2/layout/IconVerticalSolidList"/>
    <dgm:cxn modelId="{83A04905-D101-4ED3-8519-AF3BCAD52FC5}" type="presParOf" srcId="{4657EA32-6E2E-497D-B815-340B8D2453CE}" destId="{1550D3C3-6B1B-499F-849F-91A740888CFF}" srcOrd="2" destOrd="0" presId="urn:microsoft.com/office/officeart/2018/2/layout/IconVerticalSolidList"/>
    <dgm:cxn modelId="{51BF07A0-BCA9-490E-828E-B7229019BB97}" type="presParOf" srcId="{4657EA32-6E2E-497D-B815-340B8D2453CE}" destId="{61D0ADDA-1CEB-41BA-AC57-C4BB37D8B78D}" srcOrd="3" destOrd="0" presId="urn:microsoft.com/office/officeart/2018/2/layout/IconVerticalSolidList"/>
    <dgm:cxn modelId="{2E3D4386-4A71-43A0-B3C3-4F77A9FE8581}" type="presParOf" srcId="{6B5D9C6C-1553-40A9-8645-257E208842AE}" destId="{83EDB432-9EF7-49D4-BE1B-60AE9944C5F8}" srcOrd="1" destOrd="0" presId="urn:microsoft.com/office/officeart/2018/2/layout/IconVerticalSolidList"/>
    <dgm:cxn modelId="{9785CAAF-959F-4BD7-BC18-3CF935DC2B65}" type="presParOf" srcId="{6B5D9C6C-1553-40A9-8645-257E208842AE}" destId="{DC016CE6-D6AE-4938-BCAA-263EA05E944F}" srcOrd="2" destOrd="0" presId="urn:microsoft.com/office/officeart/2018/2/layout/IconVerticalSolidList"/>
    <dgm:cxn modelId="{2DB4B3EB-B254-4CE2-84C6-C91AB08F8BD6}" type="presParOf" srcId="{DC016CE6-D6AE-4938-BCAA-263EA05E944F}" destId="{E5D6833C-CB8D-459A-A7C2-BD55102B9B5E}" srcOrd="0" destOrd="0" presId="urn:microsoft.com/office/officeart/2018/2/layout/IconVerticalSolidList"/>
    <dgm:cxn modelId="{03125C2A-9E42-48F4-92ED-9500B56F8053}" type="presParOf" srcId="{DC016CE6-D6AE-4938-BCAA-263EA05E944F}" destId="{5FE233CE-4614-447A-B83A-3629AB998D53}" srcOrd="1" destOrd="0" presId="urn:microsoft.com/office/officeart/2018/2/layout/IconVerticalSolidList"/>
    <dgm:cxn modelId="{D0533A44-14EB-426E-8D45-066E54B7A25F}" type="presParOf" srcId="{DC016CE6-D6AE-4938-BCAA-263EA05E944F}" destId="{8C4432A5-526D-4AA3-9086-2B7FF295E5F2}" srcOrd="2" destOrd="0" presId="urn:microsoft.com/office/officeart/2018/2/layout/IconVerticalSolidList"/>
    <dgm:cxn modelId="{C66276B5-BE2E-4D1D-959D-A81E983179A6}" type="presParOf" srcId="{DC016CE6-D6AE-4938-BCAA-263EA05E944F}" destId="{DDB2AEF8-1BD1-4E12-B81F-33AF939EAE26}" srcOrd="3" destOrd="0" presId="urn:microsoft.com/office/officeart/2018/2/layout/IconVerticalSolidList"/>
    <dgm:cxn modelId="{D6975A94-EF3D-47DB-852D-FCA871B9774F}" type="presParOf" srcId="{6B5D9C6C-1553-40A9-8645-257E208842AE}" destId="{D0D8F33F-1127-46D0-957D-591364C6E938}" srcOrd="3" destOrd="0" presId="urn:microsoft.com/office/officeart/2018/2/layout/IconVerticalSolidList"/>
    <dgm:cxn modelId="{F880C352-208A-46BB-8E4A-91158F6329E4}" type="presParOf" srcId="{6B5D9C6C-1553-40A9-8645-257E208842AE}" destId="{26BAEF08-9678-48EC-9068-DAA13B384812}" srcOrd="4" destOrd="0" presId="urn:microsoft.com/office/officeart/2018/2/layout/IconVerticalSolidList"/>
    <dgm:cxn modelId="{54C3ED3A-95A6-48DC-9E25-62E09660F5BA}" type="presParOf" srcId="{26BAEF08-9678-48EC-9068-DAA13B384812}" destId="{088C069B-75FD-4FB2-A6E7-DB7A86C30D86}" srcOrd="0" destOrd="0" presId="urn:microsoft.com/office/officeart/2018/2/layout/IconVerticalSolidList"/>
    <dgm:cxn modelId="{E73DB120-A481-4C69-B27E-5E97204739EF}" type="presParOf" srcId="{26BAEF08-9678-48EC-9068-DAA13B384812}" destId="{137A6C3C-1746-4965-A9FD-DECE297CF7C6}" srcOrd="1" destOrd="0" presId="urn:microsoft.com/office/officeart/2018/2/layout/IconVerticalSolidList"/>
    <dgm:cxn modelId="{812D9376-60BF-46B6-A851-C7A07EC7AC98}" type="presParOf" srcId="{26BAEF08-9678-48EC-9068-DAA13B384812}" destId="{6FE2C314-50D2-45C2-9B4C-8C01A4AD4021}" srcOrd="2" destOrd="0" presId="urn:microsoft.com/office/officeart/2018/2/layout/IconVerticalSolidList"/>
    <dgm:cxn modelId="{57D81A1B-9DAF-4A38-8959-26FE8CCF851D}" type="presParOf" srcId="{26BAEF08-9678-48EC-9068-DAA13B384812}" destId="{27F3DE78-D1FF-4238-BF5D-3597060E8B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341ED70-B24E-414A-8C3E-E7547C4807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E43B24-F7FE-4E40-B24B-4B4555A1C554}">
      <dgm:prSet/>
      <dgm:spPr/>
      <dgm:t>
        <a:bodyPr/>
        <a:lstStyle/>
        <a:p>
          <a:r>
            <a:rPr lang="en-US" b="0" i="0"/>
            <a:t>Processing Speed &amp; Results </a:t>
          </a:r>
          <a:endParaRPr lang="en-US"/>
        </a:p>
      </dgm:t>
    </dgm:pt>
    <dgm:pt modelId="{7F2F6812-3E49-43C6-9A41-192209AB3C5C}" cxnId="{ECB8E43B-E596-47F4-AD91-1F6F01F2D17A}" type="parTrans">
      <dgm:prSet/>
      <dgm:spPr/>
      <dgm:t>
        <a:bodyPr/>
        <a:lstStyle/>
        <a:p>
          <a:endParaRPr lang="en-US"/>
        </a:p>
      </dgm:t>
    </dgm:pt>
    <dgm:pt modelId="{E096855D-8038-4477-9B5D-141806B01392}" cxnId="{ECB8E43B-E596-47F4-AD91-1F6F01F2D17A}" type="sibTrans">
      <dgm:prSet/>
      <dgm:spPr/>
      <dgm:t>
        <a:bodyPr/>
        <a:lstStyle/>
        <a:p>
          <a:endParaRPr lang="en-US"/>
        </a:p>
      </dgm:t>
    </dgm:pt>
    <dgm:pt modelId="{EDD68E7A-07E1-4856-ABB3-096323631DE8}">
      <dgm:prSet/>
      <dgm:spPr/>
      <dgm:t>
        <a:bodyPr/>
        <a:lstStyle/>
        <a:p>
          <a:r>
            <a:rPr lang="en-US" b="0" i="0"/>
            <a:t>Cost Effective Reduction </a:t>
          </a:r>
          <a:endParaRPr lang="en-US"/>
        </a:p>
      </dgm:t>
    </dgm:pt>
    <dgm:pt modelId="{32C5A02B-D6D9-4657-A419-2963A27370F7}" cxnId="{3DF99D53-90F9-4173-B0B1-3BDA8C1F5A61}" type="parTrans">
      <dgm:prSet/>
      <dgm:spPr/>
      <dgm:t>
        <a:bodyPr/>
        <a:lstStyle/>
        <a:p>
          <a:endParaRPr lang="en-US"/>
        </a:p>
      </dgm:t>
    </dgm:pt>
    <dgm:pt modelId="{C39288B0-A1CC-4EDA-939C-6B85F0BC5E86}" cxnId="{3DF99D53-90F9-4173-B0B1-3BDA8C1F5A61}" type="sibTrans">
      <dgm:prSet/>
      <dgm:spPr/>
      <dgm:t>
        <a:bodyPr/>
        <a:lstStyle/>
        <a:p>
          <a:endParaRPr lang="en-US"/>
        </a:p>
      </dgm:t>
    </dgm:pt>
    <dgm:pt modelId="{565B0E40-C111-440A-AA0F-AC7D484FB0FD}">
      <dgm:prSet/>
      <dgm:spPr/>
      <dgm:t>
        <a:bodyPr/>
        <a:lstStyle/>
        <a:p>
          <a:r>
            <a:rPr lang="en-US" b="0" i="0"/>
            <a:t>Reduction in Errors </a:t>
          </a:r>
          <a:endParaRPr lang="en-US"/>
        </a:p>
      </dgm:t>
    </dgm:pt>
    <dgm:pt modelId="{8ACFAB19-215D-4DDE-AD50-05146621ADB5}" cxnId="{F659A3EE-D7D5-4453-B4CF-E14505BCF832}" type="parTrans">
      <dgm:prSet/>
      <dgm:spPr/>
      <dgm:t>
        <a:bodyPr/>
        <a:lstStyle/>
        <a:p>
          <a:endParaRPr lang="en-US"/>
        </a:p>
      </dgm:t>
    </dgm:pt>
    <dgm:pt modelId="{4D969E1E-38EF-45EA-AF0E-6FE8F7AEB06A}" cxnId="{F659A3EE-D7D5-4453-B4CF-E14505BCF832}" type="sibTrans">
      <dgm:prSet/>
      <dgm:spPr/>
      <dgm:t>
        <a:bodyPr/>
        <a:lstStyle/>
        <a:p>
          <a:endParaRPr lang="en-US"/>
        </a:p>
      </dgm:t>
    </dgm:pt>
    <dgm:pt modelId="{9794827D-82A2-40ED-BFAD-055F80A1A6EB}">
      <dgm:prSet/>
      <dgm:spPr/>
      <dgm:t>
        <a:bodyPr/>
        <a:lstStyle/>
        <a:p>
          <a:r>
            <a:rPr lang="en-US" b="0" i="0"/>
            <a:t>Data Security &amp; Retrieving Ability</a:t>
          </a:r>
          <a:endParaRPr lang="en-US"/>
        </a:p>
      </dgm:t>
    </dgm:pt>
    <dgm:pt modelId="{4F6C0C3D-8032-410D-891C-841A0F914424}" cxnId="{ADDDC855-24D6-4527-AA98-46E80DE03ABD}" type="parTrans">
      <dgm:prSet/>
      <dgm:spPr/>
      <dgm:t>
        <a:bodyPr/>
        <a:lstStyle/>
        <a:p>
          <a:endParaRPr lang="en-US"/>
        </a:p>
      </dgm:t>
    </dgm:pt>
    <dgm:pt modelId="{A0E0C7A6-7BFC-40FF-B495-62CFE2CD6F4B}" cxnId="{ADDDC855-24D6-4527-AA98-46E80DE03ABD}" type="sibTrans">
      <dgm:prSet/>
      <dgm:spPr/>
      <dgm:t>
        <a:bodyPr/>
        <a:lstStyle/>
        <a:p>
          <a:endParaRPr lang="en-US"/>
        </a:p>
      </dgm:t>
    </dgm:pt>
    <dgm:pt modelId="{B3E1C24A-0007-47BB-AE66-BCD530998371}">
      <dgm:prSet/>
      <dgm:spPr/>
      <dgm:t>
        <a:bodyPr/>
        <a:lstStyle/>
        <a:p>
          <a:r>
            <a:rPr lang="en-US" b="0" i="0"/>
            <a:t>Quality &amp; Compliance</a:t>
          </a:r>
          <a:endParaRPr lang="en-US"/>
        </a:p>
      </dgm:t>
    </dgm:pt>
    <dgm:pt modelId="{D660B859-E47A-4B89-A3FB-9D5CB6E2FF16}" cxnId="{5583085A-03DA-4F5C-A152-947D0087069B}" type="parTrans">
      <dgm:prSet/>
      <dgm:spPr/>
      <dgm:t>
        <a:bodyPr/>
        <a:lstStyle/>
        <a:p>
          <a:endParaRPr lang="en-US"/>
        </a:p>
      </dgm:t>
    </dgm:pt>
    <dgm:pt modelId="{7FF43F88-DF15-4C56-A4BA-1AAA74042947}" cxnId="{5583085A-03DA-4F5C-A152-947D0087069B}" type="sibTrans">
      <dgm:prSet/>
      <dgm:spPr/>
      <dgm:t>
        <a:bodyPr/>
        <a:lstStyle/>
        <a:p>
          <a:endParaRPr lang="en-US"/>
        </a:p>
      </dgm:t>
    </dgm:pt>
    <dgm:pt modelId="{1DB0ACF3-DC34-4D26-8741-D7B4835BC161}">
      <dgm:prSet/>
      <dgm:spPr/>
      <dgm:t>
        <a:bodyPr/>
        <a:lstStyle/>
        <a:p>
          <a:r>
            <a:rPr lang="en-IN" i="0"/>
            <a:t>Improved Patient Care</a:t>
          </a:r>
          <a:endParaRPr lang="en-US"/>
        </a:p>
      </dgm:t>
    </dgm:pt>
    <dgm:pt modelId="{A26033A9-D824-436E-8291-3E061205041A}" cxnId="{04DC8BA3-99B8-4C04-B62A-9C736A4A4197}" type="parTrans">
      <dgm:prSet/>
      <dgm:spPr/>
      <dgm:t>
        <a:bodyPr/>
        <a:lstStyle/>
        <a:p>
          <a:endParaRPr lang="en-US"/>
        </a:p>
      </dgm:t>
    </dgm:pt>
    <dgm:pt modelId="{A055BC6B-E1BA-431A-9CDB-14C14F4E5F49}" cxnId="{04DC8BA3-99B8-4C04-B62A-9C736A4A4197}" type="sibTrans">
      <dgm:prSet/>
      <dgm:spPr/>
      <dgm:t>
        <a:bodyPr/>
        <a:lstStyle/>
        <a:p>
          <a:endParaRPr lang="en-US"/>
        </a:p>
      </dgm:t>
    </dgm:pt>
    <dgm:pt modelId="{DB090BC1-DE97-4130-9938-35C0C5E8303D}" type="pres">
      <dgm:prSet presAssocID="{F341ED70-B24E-414A-8C3E-E7547C48076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FE2FE-DA0E-49F3-B481-59FEA3B122EA}" type="pres">
      <dgm:prSet presAssocID="{93E43B24-F7FE-4E40-B24B-4B4555A1C554}" presName="compNode" presStyleCnt="0"/>
      <dgm:spPr/>
    </dgm:pt>
    <dgm:pt modelId="{5578EF5D-1A94-40CB-8550-D3234B8E468D}" type="pres">
      <dgm:prSet presAssocID="{93E43B24-F7FE-4E40-B24B-4B4555A1C554}" presName="bgRect" presStyleLbl="bgShp" presStyleIdx="0" presStyleCnt="6"/>
      <dgm:spPr/>
    </dgm:pt>
    <dgm:pt modelId="{0AD255AE-8633-4A6A-8B4B-3E9C72ACFF09}" type="pres">
      <dgm:prSet presAssocID="{93E43B24-F7FE-4E40-B24B-4B4555A1C55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967F5FC0-3EB1-48CB-90D0-BABB23CDA2E7}" type="pres">
      <dgm:prSet presAssocID="{93E43B24-F7FE-4E40-B24B-4B4555A1C554}" presName="spaceRect" presStyleCnt="0"/>
      <dgm:spPr/>
    </dgm:pt>
    <dgm:pt modelId="{E19D0B23-6ECD-4CAA-9734-73368A617A7D}" type="pres">
      <dgm:prSet presAssocID="{93E43B24-F7FE-4E40-B24B-4B4555A1C554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BECB80C-CE26-43C5-B8CF-41FF917EF28C}" type="pres">
      <dgm:prSet presAssocID="{E096855D-8038-4477-9B5D-141806B01392}" presName="sibTrans" presStyleCnt="0"/>
      <dgm:spPr/>
    </dgm:pt>
    <dgm:pt modelId="{54B342D9-9A7D-4523-987A-C477B987D167}" type="pres">
      <dgm:prSet presAssocID="{EDD68E7A-07E1-4856-ABB3-096323631DE8}" presName="compNode" presStyleCnt="0"/>
      <dgm:spPr/>
    </dgm:pt>
    <dgm:pt modelId="{6CADC2E6-E8F2-4029-8E25-4F770F763C23}" type="pres">
      <dgm:prSet presAssocID="{EDD68E7A-07E1-4856-ABB3-096323631DE8}" presName="bgRect" presStyleLbl="bgShp" presStyleIdx="1" presStyleCnt="6"/>
      <dgm:spPr/>
    </dgm:pt>
    <dgm:pt modelId="{65FD47E1-B114-4D63-839B-65E89E08CC4C}" type="pres">
      <dgm:prSet presAssocID="{EDD68E7A-07E1-4856-ABB3-096323631DE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63963634-0D00-406A-83D6-98B1B6CC5CA6}" type="pres">
      <dgm:prSet presAssocID="{EDD68E7A-07E1-4856-ABB3-096323631DE8}" presName="spaceRect" presStyleCnt="0"/>
      <dgm:spPr/>
    </dgm:pt>
    <dgm:pt modelId="{AB34A208-4763-45A5-B8DA-DB21A033262F}" type="pres">
      <dgm:prSet presAssocID="{EDD68E7A-07E1-4856-ABB3-096323631DE8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F71E6F3-3A6E-434C-AE18-AD3D79989CAD}" type="pres">
      <dgm:prSet presAssocID="{C39288B0-A1CC-4EDA-939C-6B85F0BC5E86}" presName="sibTrans" presStyleCnt="0"/>
      <dgm:spPr/>
    </dgm:pt>
    <dgm:pt modelId="{80F8571F-65CF-4F90-9D07-38F519A8D0DC}" type="pres">
      <dgm:prSet presAssocID="{565B0E40-C111-440A-AA0F-AC7D484FB0FD}" presName="compNode" presStyleCnt="0"/>
      <dgm:spPr/>
    </dgm:pt>
    <dgm:pt modelId="{26F4EE20-5C45-4139-B3AD-BEA1CEC27DBF}" type="pres">
      <dgm:prSet presAssocID="{565B0E40-C111-440A-AA0F-AC7D484FB0FD}" presName="bgRect" presStyleLbl="bgShp" presStyleIdx="2" presStyleCnt="6"/>
      <dgm:spPr/>
    </dgm:pt>
    <dgm:pt modelId="{BFC5CFC7-F571-40E2-A674-A653736B6484}" type="pres">
      <dgm:prSet presAssocID="{565B0E40-C111-440A-AA0F-AC7D484FB0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5DFD6DDD-4D3B-4888-B06A-7B1E4A6961FB}" type="pres">
      <dgm:prSet presAssocID="{565B0E40-C111-440A-AA0F-AC7D484FB0FD}" presName="spaceRect" presStyleCnt="0"/>
      <dgm:spPr/>
    </dgm:pt>
    <dgm:pt modelId="{2D6256AB-0B81-45DD-B97F-7598D0C047A4}" type="pres">
      <dgm:prSet presAssocID="{565B0E40-C111-440A-AA0F-AC7D484FB0FD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408C981-B288-441C-9A01-B4568D361281}" type="pres">
      <dgm:prSet presAssocID="{4D969E1E-38EF-45EA-AF0E-6FE8F7AEB06A}" presName="sibTrans" presStyleCnt="0"/>
      <dgm:spPr/>
    </dgm:pt>
    <dgm:pt modelId="{63C2F1C4-A7D0-4EEB-BDBF-06C039D62196}" type="pres">
      <dgm:prSet presAssocID="{9794827D-82A2-40ED-BFAD-055F80A1A6EB}" presName="compNode" presStyleCnt="0"/>
      <dgm:spPr/>
    </dgm:pt>
    <dgm:pt modelId="{3A153542-AE66-4751-999C-DED6BC763BAF}" type="pres">
      <dgm:prSet presAssocID="{9794827D-82A2-40ED-BFAD-055F80A1A6EB}" presName="bgRect" presStyleLbl="bgShp" presStyleIdx="3" presStyleCnt="6"/>
      <dgm:spPr/>
    </dgm:pt>
    <dgm:pt modelId="{878B6AAD-389A-4467-A20F-D736E8574646}" type="pres">
      <dgm:prSet presAssocID="{9794827D-82A2-40ED-BFAD-055F80A1A6E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4E56AACE-A618-444A-88BA-EA0A4899A06D}" type="pres">
      <dgm:prSet presAssocID="{9794827D-82A2-40ED-BFAD-055F80A1A6EB}" presName="spaceRect" presStyleCnt="0"/>
      <dgm:spPr/>
    </dgm:pt>
    <dgm:pt modelId="{5B46B793-E3B8-42C3-A907-32E76A01E478}" type="pres">
      <dgm:prSet presAssocID="{9794827D-82A2-40ED-BFAD-055F80A1A6EB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F701727-8186-4A2C-B36F-F671A46C4945}" type="pres">
      <dgm:prSet presAssocID="{A0E0C7A6-7BFC-40FF-B495-62CFE2CD6F4B}" presName="sibTrans" presStyleCnt="0"/>
      <dgm:spPr/>
    </dgm:pt>
    <dgm:pt modelId="{56BD56C8-CD54-4DEE-A48C-CDD15957BB2C}" type="pres">
      <dgm:prSet presAssocID="{B3E1C24A-0007-47BB-AE66-BCD530998371}" presName="compNode" presStyleCnt="0"/>
      <dgm:spPr/>
    </dgm:pt>
    <dgm:pt modelId="{D592F33F-BBBD-4251-8958-3C3F9C0A4C9B}" type="pres">
      <dgm:prSet presAssocID="{B3E1C24A-0007-47BB-AE66-BCD530998371}" presName="bgRect" presStyleLbl="bgShp" presStyleIdx="4" presStyleCnt="6"/>
      <dgm:spPr/>
    </dgm:pt>
    <dgm:pt modelId="{B4618ECC-5EAE-4128-A643-2B85F9FC37FA}" type="pres">
      <dgm:prSet presAssocID="{B3E1C24A-0007-47BB-AE66-BCD53099837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55086C78-2052-4EDA-BC8E-566A4C8948FF}" type="pres">
      <dgm:prSet presAssocID="{B3E1C24A-0007-47BB-AE66-BCD530998371}" presName="spaceRect" presStyleCnt="0"/>
      <dgm:spPr/>
    </dgm:pt>
    <dgm:pt modelId="{EB3515FD-B9A9-4121-8FA4-452D6C441771}" type="pres">
      <dgm:prSet presAssocID="{B3E1C24A-0007-47BB-AE66-BCD530998371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48F0D1-22C9-4725-B9AD-66863CCF5B12}" type="pres">
      <dgm:prSet presAssocID="{7FF43F88-DF15-4C56-A4BA-1AAA74042947}" presName="sibTrans" presStyleCnt="0"/>
      <dgm:spPr/>
    </dgm:pt>
    <dgm:pt modelId="{9E9C99DD-B957-4E5D-AD56-83BCB33B888B}" type="pres">
      <dgm:prSet presAssocID="{1DB0ACF3-DC34-4D26-8741-D7B4835BC161}" presName="compNode" presStyleCnt="0"/>
      <dgm:spPr/>
    </dgm:pt>
    <dgm:pt modelId="{C9D837FA-EE21-470A-B69E-B4FE1E56B21E}" type="pres">
      <dgm:prSet presAssocID="{1DB0ACF3-DC34-4D26-8741-D7B4835BC161}" presName="bgRect" presStyleLbl="bgShp" presStyleIdx="5" presStyleCnt="6"/>
      <dgm:spPr/>
    </dgm:pt>
    <dgm:pt modelId="{7E7C65B8-07A0-4C0D-984B-4528F7689A0C}" type="pres">
      <dgm:prSet presAssocID="{1DB0ACF3-DC34-4D26-8741-D7B4835BC16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</dgm:pt>
    <dgm:pt modelId="{CAE104BF-1397-4324-8A58-083D40D477AA}" type="pres">
      <dgm:prSet presAssocID="{1DB0ACF3-DC34-4D26-8741-D7B4835BC161}" presName="spaceRect" presStyleCnt="0"/>
      <dgm:spPr/>
    </dgm:pt>
    <dgm:pt modelId="{FD35CEE0-64BD-4070-8A6F-ED094F0100E3}" type="pres">
      <dgm:prSet presAssocID="{1DB0ACF3-DC34-4D26-8741-D7B4835BC161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4DC8BA3-99B8-4C04-B62A-9C736A4A4197}" srcId="{F341ED70-B24E-414A-8C3E-E7547C48076B}" destId="{1DB0ACF3-DC34-4D26-8741-D7B4835BC161}" srcOrd="5" destOrd="0" parTransId="{A26033A9-D824-436E-8291-3E061205041A}" sibTransId="{A055BC6B-E1BA-431A-9CDB-14C14F4E5F49}"/>
    <dgm:cxn modelId="{F659A3EE-D7D5-4453-B4CF-E14505BCF832}" srcId="{F341ED70-B24E-414A-8C3E-E7547C48076B}" destId="{565B0E40-C111-440A-AA0F-AC7D484FB0FD}" srcOrd="2" destOrd="0" parTransId="{8ACFAB19-215D-4DDE-AD50-05146621ADB5}" sibTransId="{4D969E1E-38EF-45EA-AF0E-6FE8F7AEB06A}"/>
    <dgm:cxn modelId="{D01EE23E-8007-4896-9AA1-02D02EB89245}" type="presOf" srcId="{9794827D-82A2-40ED-BFAD-055F80A1A6EB}" destId="{5B46B793-E3B8-42C3-A907-32E76A01E478}" srcOrd="0" destOrd="0" presId="urn:microsoft.com/office/officeart/2018/2/layout/IconVerticalSolidList"/>
    <dgm:cxn modelId="{ADDDC855-24D6-4527-AA98-46E80DE03ABD}" srcId="{F341ED70-B24E-414A-8C3E-E7547C48076B}" destId="{9794827D-82A2-40ED-BFAD-055F80A1A6EB}" srcOrd="3" destOrd="0" parTransId="{4F6C0C3D-8032-410D-891C-841A0F914424}" sibTransId="{A0E0C7A6-7BFC-40FF-B495-62CFE2CD6F4B}"/>
    <dgm:cxn modelId="{D2808D91-144D-4313-BB15-0208025AB420}" type="presOf" srcId="{93E43B24-F7FE-4E40-B24B-4B4555A1C554}" destId="{E19D0B23-6ECD-4CAA-9734-73368A617A7D}" srcOrd="0" destOrd="0" presId="urn:microsoft.com/office/officeart/2018/2/layout/IconVerticalSolidList"/>
    <dgm:cxn modelId="{30766A15-27B9-4942-9E36-73AABA8FFFA2}" type="presOf" srcId="{F341ED70-B24E-414A-8C3E-E7547C48076B}" destId="{DB090BC1-DE97-4130-9938-35C0C5E8303D}" srcOrd="0" destOrd="0" presId="urn:microsoft.com/office/officeart/2018/2/layout/IconVerticalSolidList"/>
    <dgm:cxn modelId="{ECB8E43B-E596-47F4-AD91-1F6F01F2D17A}" srcId="{F341ED70-B24E-414A-8C3E-E7547C48076B}" destId="{93E43B24-F7FE-4E40-B24B-4B4555A1C554}" srcOrd="0" destOrd="0" parTransId="{7F2F6812-3E49-43C6-9A41-192209AB3C5C}" sibTransId="{E096855D-8038-4477-9B5D-141806B01392}"/>
    <dgm:cxn modelId="{5583085A-03DA-4F5C-A152-947D0087069B}" srcId="{F341ED70-B24E-414A-8C3E-E7547C48076B}" destId="{B3E1C24A-0007-47BB-AE66-BCD530998371}" srcOrd="4" destOrd="0" parTransId="{D660B859-E47A-4B89-A3FB-9D5CB6E2FF16}" sibTransId="{7FF43F88-DF15-4C56-A4BA-1AAA74042947}"/>
    <dgm:cxn modelId="{953ED352-4958-4161-A6CE-45969629EE91}" type="presOf" srcId="{1DB0ACF3-DC34-4D26-8741-D7B4835BC161}" destId="{FD35CEE0-64BD-4070-8A6F-ED094F0100E3}" srcOrd="0" destOrd="0" presId="urn:microsoft.com/office/officeart/2018/2/layout/IconVerticalSolidList"/>
    <dgm:cxn modelId="{CE2D1FF7-13E2-4004-9BAE-BCF733A60463}" type="presOf" srcId="{565B0E40-C111-440A-AA0F-AC7D484FB0FD}" destId="{2D6256AB-0B81-45DD-B97F-7598D0C047A4}" srcOrd="0" destOrd="0" presId="urn:microsoft.com/office/officeart/2018/2/layout/IconVerticalSolidList"/>
    <dgm:cxn modelId="{3DF99D53-90F9-4173-B0B1-3BDA8C1F5A61}" srcId="{F341ED70-B24E-414A-8C3E-E7547C48076B}" destId="{EDD68E7A-07E1-4856-ABB3-096323631DE8}" srcOrd="1" destOrd="0" parTransId="{32C5A02B-D6D9-4657-A419-2963A27370F7}" sibTransId="{C39288B0-A1CC-4EDA-939C-6B85F0BC5E86}"/>
    <dgm:cxn modelId="{61291AC7-6C33-40C6-B676-7D268FBAA416}" type="presOf" srcId="{B3E1C24A-0007-47BB-AE66-BCD530998371}" destId="{EB3515FD-B9A9-4121-8FA4-452D6C441771}" srcOrd="0" destOrd="0" presId="urn:microsoft.com/office/officeart/2018/2/layout/IconVerticalSolidList"/>
    <dgm:cxn modelId="{704BD007-2CCA-428A-8C9D-A0D2164CE7E9}" type="presOf" srcId="{EDD68E7A-07E1-4856-ABB3-096323631DE8}" destId="{AB34A208-4763-45A5-B8DA-DB21A033262F}" srcOrd="0" destOrd="0" presId="urn:microsoft.com/office/officeart/2018/2/layout/IconVerticalSolidList"/>
    <dgm:cxn modelId="{EF7B461F-41E3-4E7D-B107-50832D08C2F8}" type="presParOf" srcId="{DB090BC1-DE97-4130-9938-35C0C5E8303D}" destId="{A9DFE2FE-DA0E-49F3-B481-59FEA3B122EA}" srcOrd="0" destOrd="0" presId="urn:microsoft.com/office/officeart/2018/2/layout/IconVerticalSolidList"/>
    <dgm:cxn modelId="{CDF23CA6-58D0-460D-B75D-C1F3C74280FD}" type="presParOf" srcId="{A9DFE2FE-DA0E-49F3-B481-59FEA3B122EA}" destId="{5578EF5D-1A94-40CB-8550-D3234B8E468D}" srcOrd="0" destOrd="0" presId="urn:microsoft.com/office/officeart/2018/2/layout/IconVerticalSolidList"/>
    <dgm:cxn modelId="{F428D171-5B53-4AC2-A82C-F5BB49F0A532}" type="presParOf" srcId="{A9DFE2FE-DA0E-49F3-B481-59FEA3B122EA}" destId="{0AD255AE-8633-4A6A-8B4B-3E9C72ACFF09}" srcOrd="1" destOrd="0" presId="urn:microsoft.com/office/officeart/2018/2/layout/IconVerticalSolidList"/>
    <dgm:cxn modelId="{C52C3C9F-5157-4908-88ED-35E410BD717E}" type="presParOf" srcId="{A9DFE2FE-DA0E-49F3-B481-59FEA3B122EA}" destId="{967F5FC0-3EB1-48CB-90D0-BABB23CDA2E7}" srcOrd="2" destOrd="0" presId="urn:microsoft.com/office/officeart/2018/2/layout/IconVerticalSolidList"/>
    <dgm:cxn modelId="{93E45D37-8346-4F7A-88FA-1CBB697E4E38}" type="presParOf" srcId="{A9DFE2FE-DA0E-49F3-B481-59FEA3B122EA}" destId="{E19D0B23-6ECD-4CAA-9734-73368A617A7D}" srcOrd="3" destOrd="0" presId="urn:microsoft.com/office/officeart/2018/2/layout/IconVerticalSolidList"/>
    <dgm:cxn modelId="{92A461D7-E49C-4E49-BB8B-032B265F0335}" type="presParOf" srcId="{DB090BC1-DE97-4130-9938-35C0C5E8303D}" destId="{DBECB80C-CE26-43C5-B8CF-41FF917EF28C}" srcOrd="1" destOrd="0" presId="urn:microsoft.com/office/officeart/2018/2/layout/IconVerticalSolidList"/>
    <dgm:cxn modelId="{A9878656-4848-4E91-AFA3-38AEF520C369}" type="presParOf" srcId="{DB090BC1-DE97-4130-9938-35C0C5E8303D}" destId="{54B342D9-9A7D-4523-987A-C477B987D167}" srcOrd="2" destOrd="0" presId="urn:microsoft.com/office/officeart/2018/2/layout/IconVerticalSolidList"/>
    <dgm:cxn modelId="{93A41EBC-EAB5-45B0-8925-FFDD037EBDA7}" type="presParOf" srcId="{54B342D9-9A7D-4523-987A-C477B987D167}" destId="{6CADC2E6-E8F2-4029-8E25-4F770F763C23}" srcOrd="0" destOrd="0" presId="urn:microsoft.com/office/officeart/2018/2/layout/IconVerticalSolidList"/>
    <dgm:cxn modelId="{4FACA4B7-E3B9-41A4-AF42-208CC44C21B0}" type="presParOf" srcId="{54B342D9-9A7D-4523-987A-C477B987D167}" destId="{65FD47E1-B114-4D63-839B-65E89E08CC4C}" srcOrd="1" destOrd="0" presId="urn:microsoft.com/office/officeart/2018/2/layout/IconVerticalSolidList"/>
    <dgm:cxn modelId="{56D22913-F681-457B-BF3D-897883873BC5}" type="presParOf" srcId="{54B342D9-9A7D-4523-987A-C477B987D167}" destId="{63963634-0D00-406A-83D6-98B1B6CC5CA6}" srcOrd="2" destOrd="0" presId="urn:microsoft.com/office/officeart/2018/2/layout/IconVerticalSolidList"/>
    <dgm:cxn modelId="{60D068F3-2B20-4B69-AB50-BF4CF298FDE1}" type="presParOf" srcId="{54B342D9-9A7D-4523-987A-C477B987D167}" destId="{AB34A208-4763-45A5-B8DA-DB21A033262F}" srcOrd="3" destOrd="0" presId="urn:microsoft.com/office/officeart/2018/2/layout/IconVerticalSolidList"/>
    <dgm:cxn modelId="{8D4E43D9-B3E5-430D-BF37-D85FDC1B0F50}" type="presParOf" srcId="{DB090BC1-DE97-4130-9938-35C0C5E8303D}" destId="{9F71E6F3-3A6E-434C-AE18-AD3D79989CAD}" srcOrd="3" destOrd="0" presId="urn:microsoft.com/office/officeart/2018/2/layout/IconVerticalSolidList"/>
    <dgm:cxn modelId="{1498DE29-8A6D-424A-9F73-2A6C323CD7CF}" type="presParOf" srcId="{DB090BC1-DE97-4130-9938-35C0C5E8303D}" destId="{80F8571F-65CF-4F90-9D07-38F519A8D0DC}" srcOrd="4" destOrd="0" presId="urn:microsoft.com/office/officeart/2018/2/layout/IconVerticalSolidList"/>
    <dgm:cxn modelId="{54735160-A958-471C-9C59-E9C32A0ED5AB}" type="presParOf" srcId="{80F8571F-65CF-4F90-9D07-38F519A8D0DC}" destId="{26F4EE20-5C45-4139-B3AD-BEA1CEC27DBF}" srcOrd="0" destOrd="0" presId="urn:microsoft.com/office/officeart/2018/2/layout/IconVerticalSolidList"/>
    <dgm:cxn modelId="{82ABE554-5B42-4C11-A841-962330956D19}" type="presParOf" srcId="{80F8571F-65CF-4F90-9D07-38F519A8D0DC}" destId="{BFC5CFC7-F571-40E2-A674-A653736B6484}" srcOrd="1" destOrd="0" presId="urn:microsoft.com/office/officeart/2018/2/layout/IconVerticalSolidList"/>
    <dgm:cxn modelId="{5C01C405-0356-4B90-9E6C-FBF6168329C1}" type="presParOf" srcId="{80F8571F-65CF-4F90-9D07-38F519A8D0DC}" destId="{5DFD6DDD-4D3B-4888-B06A-7B1E4A6961FB}" srcOrd="2" destOrd="0" presId="urn:microsoft.com/office/officeart/2018/2/layout/IconVerticalSolidList"/>
    <dgm:cxn modelId="{B2A51373-8168-4FDF-B74F-388A477CCE07}" type="presParOf" srcId="{80F8571F-65CF-4F90-9D07-38F519A8D0DC}" destId="{2D6256AB-0B81-45DD-B97F-7598D0C047A4}" srcOrd="3" destOrd="0" presId="urn:microsoft.com/office/officeart/2018/2/layout/IconVerticalSolidList"/>
    <dgm:cxn modelId="{A17B884B-09B0-4EC7-B9F1-2AF8AD7CD735}" type="presParOf" srcId="{DB090BC1-DE97-4130-9938-35C0C5E8303D}" destId="{C408C981-B288-441C-9A01-B4568D361281}" srcOrd="5" destOrd="0" presId="urn:microsoft.com/office/officeart/2018/2/layout/IconVerticalSolidList"/>
    <dgm:cxn modelId="{50510B36-5EDF-4BEA-8B9C-E0C3691C1229}" type="presParOf" srcId="{DB090BC1-DE97-4130-9938-35C0C5E8303D}" destId="{63C2F1C4-A7D0-4EEB-BDBF-06C039D62196}" srcOrd="6" destOrd="0" presId="urn:microsoft.com/office/officeart/2018/2/layout/IconVerticalSolidList"/>
    <dgm:cxn modelId="{371A3272-2252-4E89-B460-8C177A59F627}" type="presParOf" srcId="{63C2F1C4-A7D0-4EEB-BDBF-06C039D62196}" destId="{3A153542-AE66-4751-999C-DED6BC763BAF}" srcOrd="0" destOrd="0" presId="urn:microsoft.com/office/officeart/2018/2/layout/IconVerticalSolidList"/>
    <dgm:cxn modelId="{8D906EB4-EAC7-4EC5-AB3E-A972E26411D5}" type="presParOf" srcId="{63C2F1C4-A7D0-4EEB-BDBF-06C039D62196}" destId="{878B6AAD-389A-4467-A20F-D736E8574646}" srcOrd="1" destOrd="0" presId="urn:microsoft.com/office/officeart/2018/2/layout/IconVerticalSolidList"/>
    <dgm:cxn modelId="{F1A6DEDA-6645-4D1C-8DCE-8430129E755E}" type="presParOf" srcId="{63C2F1C4-A7D0-4EEB-BDBF-06C039D62196}" destId="{4E56AACE-A618-444A-88BA-EA0A4899A06D}" srcOrd="2" destOrd="0" presId="urn:microsoft.com/office/officeart/2018/2/layout/IconVerticalSolidList"/>
    <dgm:cxn modelId="{4D201FB5-3DF8-4135-9D92-8155EE0CA7FF}" type="presParOf" srcId="{63C2F1C4-A7D0-4EEB-BDBF-06C039D62196}" destId="{5B46B793-E3B8-42C3-A907-32E76A01E478}" srcOrd="3" destOrd="0" presId="urn:microsoft.com/office/officeart/2018/2/layout/IconVerticalSolidList"/>
    <dgm:cxn modelId="{5AFDB266-8C82-44DF-8548-C94C11A09E08}" type="presParOf" srcId="{DB090BC1-DE97-4130-9938-35C0C5E8303D}" destId="{EF701727-8186-4A2C-B36F-F671A46C4945}" srcOrd="7" destOrd="0" presId="urn:microsoft.com/office/officeart/2018/2/layout/IconVerticalSolidList"/>
    <dgm:cxn modelId="{C524CA1D-4853-4481-AF47-38231DAA4289}" type="presParOf" srcId="{DB090BC1-DE97-4130-9938-35C0C5E8303D}" destId="{56BD56C8-CD54-4DEE-A48C-CDD15957BB2C}" srcOrd="8" destOrd="0" presId="urn:microsoft.com/office/officeart/2018/2/layout/IconVerticalSolidList"/>
    <dgm:cxn modelId="{84E9E64A-6E98-4D24-90E9-5A6DFFE659CB}" type="presParOf" srcId="{56BD56C8-CD54-4DEE-A48C-CDD15957BB2C}" destId="{D592F33F-BBBD-4251-8958-3C3F9C0A4C9B}" srcOrd="0" destOrd="0" presId="urn:microsoft.com/office/officeart/2018/2/layout/IconVerticalSolidList"/>
    <dgm:cxn modelId="{6A1D843A-6434-426B-9915-228728C6A43A}" type="presParOf" srcId="{56BD56C8-CD54-4DEE-A48C-CDD15957BB2C}" destId="{B4618ECC-5EAE-4128-A643-2B85F9FC37FA}" srcOrd="1" destOrd="0" presId="urn:microsoft.com/office/officeart/2018/2/layout/IconVerticalSolidList"/>
    <dgm:cxn modelId="{565112DE-EAA6-40CB-9BB7-84D3A40EF78C}" type="presParOf" srcId="{56BD56C8-CD54-4DEE-A48C-CDD15957BB2C}" destId="{55086C78-2052-4EDA-BC8E-566A4C8948FF}" srcOrd="2" destOrd="0" presId="urn:microsoft.com/office/officeart/2018/2/layout/IconVerticalSolidList"/>
    <dgm:cxn modelId="{596066D1-15DA-499A-BF3B-E13477C4A128}" type="presParOf" srcId="{56BD56C8-CD54-4DEE-A48C-CDD15957BB2C}" destId="{EB3515FD-B9A9-4121-8FA4-452D6C441771}" srcOrd="3" destOrd="0" presId="urn:microsoft.com/office/officeart/2018/2/layout/IconVerticalSolidList"/>
    <dgm:cxn modelId="{94281C17-0386-4637-9C72-F2B07BA645F3}" type="presParOf" srcId="{DB090BC1-DE97-4130-9938-35C0C5E8303D}" destId="{C148F0D1-22C9-4725-B9AD-66863CCF5B12}" srcOrd="9" destOrd="0" presId="urn:microsoft.com/office/officeart/2018/2/layout/IconVerticalSolidList"/>
    <dgm:cxn modelId="{3E5524C6-D6CF-46FC-96EF-5EE3A9550505}" type="presParOf" srcId="{DB090BC1-DE97-4130-9938-35C0C5E8303D}" destId="{9E9C99DD-B957-4E5D-AD56-83BCB33B888B}" srcOrd="10" destOrd="0" presId="urn:microsoft.com/office/officeart/2018/2/layout/IconVerticalSolidList"/>
    <dgm:cxn modelId="{C4D2CCD9-3C88-4609-916F-F62F7F21194C}" type="presParOf" srcId="{9E9C99DD-B957-4E5D-AD56-83BCB33B888B}" destId="{C9D837FA-EE21-470A-B69E-B4FE1E56B21E}" srcOrd="0" destOrd="0" presId="urn:microsoft.com/office/officeart/2018/2/layout/IconVerticalSolidList"/>
    <dgm:cxn modelId="{F61F3258-EBCE-46D9-BD3A-2CD6822F57E6}" type="presParOf" srcId="{9E9C99DD-B957-4E5D-AD56-83BCB33B888B}" destId="{7E7C65B8-07A0-4C0D-984B-4528F7689A0C}" srcOrd="1" destOrd="0" presId="urn:microsoft.com/office/officeart/2018/2/layout/IconVerticalSolidList"/>
    <dgm:cxn modelId="{122B81F2-0E13-477E-8681-A3DDD1104469}" type="presParOf" srcId="{9E9C99DD-B957-4E5D-AD56-83BCB33B888B}" destId="{CAE104BF-1397-4324-8A58-083D40D477AA}" srcOrd="2" destOrd="0" presId="urn:microsoft.com/office/officeart/2018/2/layout/IconVerticalSolidList"/>
    <dgm:cxn modelId="{C78DCC57-5E33-4AAE-B24A-DB5291A14A3E}" type="presParOf" srcId="{9E9C99DD-B957-4E5D-AD56-83BCB33B888B}" destId="{FD35CEE0-64BD-4070-8A6F-ED094F0100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604375" cy="3723227"/>
        <a:chOff x="0" y="0"/>
        <a:chExt cx="9604375" cy="3723227"/>
      </a:xfrm>
    </dsp:grpSpPr>
    <dsp:sp modelId="{722994AA-86AF-4504-B050-D5D0DDECA0EC}">
      <dsp:nvSpPr>
        <dsp:cNvPr id="4" name="Freeform 3"/>
        <dsp:cNvSpPr/>
      </dsp:nvSpPr>
      <dsp:spPr bwMode="white">
        <a:xfrm>
          <a:off x="2599231" y="498196"/>
          <a:ext cx="378594" cy="0"/>
        </a:xfrm>
        <a:custGeom>
          <a:avLst/>
          <a:gdLst/>
          <a:ahLst/>
          <a:cxnLst/>
          <a:pathLst>
            <a:path w="596">
              <a:moveTo>
                <a:pt x="0" y="0"/>
              </a:moveTo>
              <a:lnTo>
                <a:pt x="596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2"/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2599231" y="498196"/>
        <a:ext cx="378594" cy="0"/>
      </dsp:txXfrm>
    </dsp:sp>
    <dsp:sp modelId="{8751CDFF-2A75-4A1E-AC87-491B243A823B}">
      <dsp:nvSpPr>
        <dsp:cNvPr id="3" name="Rectangles 2"/>
        <dsp:cNvSpPr/>
      </dsp:nvSpPr>
      <dsp:spPr bwMode="white">
        <a:xfrm>
          <a:off x="953169" y="4377"/>
          <a:ext cx="1646062" cy="987637"/>
        </a:xfrm>
        <a:prstGeom prst="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0658" tIns="84665" rIns="80658" bIns="84665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/>
            <a:t>Introduction</a:t>
          </a:r>
          <a:endParaRPr lang="en-US"/>
        </a:p>
      </dsp:txBody>
      <dsp:txXfrm>
        <a:off x="953169" y="4377"/>
        <a:ext cx="1646062" cy="987637"/>
      </dsp:txXfrm>
    </dsp:sp>
    <dsp:sp modelId="{7E7470E9-DBC6-4B33-B498-B9900A9471D5}">
      <dsp:nvSpPr>
        <dsp:cNvPr id="6" name="Freeform 5"/>
        <dsp:cNvSpPr/>
      </dsp:nvSpPr>
      <dsp:spPr bwMode="white">
        <a:xfrm>
          <a:off x="4623888" y="498196"/>
          <a:ext cx="378594" cy="0"/>
        </a:xfrm>
        <a:custGeom>
          <a:avLst/>
          <a:gdLst/>
          <a:ahLst/>
          <a:cxnLst/>
          <a:pathLst>
            <a:path w="596">
              <a:moveTo>
                <a:pt x="0" y="0"/>
              </a:moveTo>
              <a:lnTo>
                <a:pt x="596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3"/>
        </a:lnRef>
        <a:fillRef idx="0">
          <a:schemeClr val="accent3"/>
        </a:fillRef>
        <a:effectRef idx="0">
          <a:scrgbClr r="0" g="0" b="0"/>
        </a:effectRef>
        <a:fontRef idx="minor"/>
      </dsp:style>
      <dsp:txXfrm>
        <a:off x="4623888" y="498196"/>
        <a:ext cx="378594" cy="0"/>
      </dsp:txXfrm>
    </dsp:sp>
    <dsp:sp modelId="{30339A27-10E6-4AA4-8CF9-227137C2BC85}">
      <dsp:nvSpPr>
        <dsp:cNvPr id="5" name="Rectangles 4"/>
        <dsp:cNvSpPr/>
      </dsp:nvSpPr>
      <dsp:spPr bwMode="white">
        <a:xfrm>
          <a:off x="2977825" y="4377"/>
          <a:ext cx="1646062" cy="987637"/>
        </a:xfrm>
        <a:prstGeom prst="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80658" tIns="84665" rIns="80658" bIns="84665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/>
            <a:t>Why hospital management system ???</a:t>
          </a:r>
          <a:endParaRPr lang="en-US"/>
        </a:p>
      </dsp:txBody>
      <dsp:txXfrm>
        <a:off x="2977825" y="4377"/>
        <a:ext cx="1646062" cy="987637"/>
      </dsp:txXfrm>
    </dsp:sp>
    <dsp:sp modelId="{7987157F-7CB6-4A63-B47E-EA5114742DB3}">
      <dsp:nvSpPr>
        <dsp:cNvPr id="8" name="Freeform 7"/>
        <dsp:cNvSpPr/>
      </dsp:nvSpPr>
      <dsp:spPr bwMode="white">
        <a:xfrm>
          <a:off x="6648544" y="498196"/>
          <a:ext cx="378594" cy="0"/>
        </a:xfrm>
        <a:custGeom>
          <a:avLst/>
          <a:gdLst/>
          <a:ahLst/>
          <a:cxnLst/>
          <a:pathLst>
            <a:path w="596">
              <a:moveTo>
                <a:pt x="0" y="0"/>
              </a:moveTo>
              <a:lnTo>
                <a:pt x="596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6648544" y="498196"/>
        <a:ext cx="378594" cy="0"/>
      </dsp:txXfrm>
    </dsp:sp>
    <dsp:sp modelId="{42E5AD95-9409-4C5D-B191-223E19C7A148}">
      <dsp:nvSpPr>
        <dsp:cNvPr id="7" name="Rectangles 6"/>
        <dsp:cNvSpPr/>
      </dsp:nvSpPr>
      <dsp:spPr bwMode="white">
        <a:xfrm>
          <a:off x="5002482" y="4377"/>
          <a:ext cx="1646062" cy="987637"/>
        </a:xfrm>
        <a:prstGeom prst="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80658" tIns="84665" rIns="80658" bIns="84665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/>
            <a:t>Objectives</a:t>
          </a:r>
          <a:endParaRPr lang="en-US"/>
        </a:p>
      </dsp:txBody>
      <dsp:txXfrm>
        <a:off x="5002482" y="4377"/>
        <a:ext cx="1646062" cy="987637"/>
      </dsp:txXfrm>
    </dsp:sp>
    <dsp:sp modelId="{EC3C96E2-109C-4FC7-ADB1-2FCE90674069}">
      <dsp:nvSpPr>
        <dsp:cNvPr id="10" name="Freeform 9"/>
        <dsp:cNvSpPr/>
      </dsp:nvSpPr>
      <dsp:spPr bwMode="white">
        <a:xfrm>
          <a:off x="1776200" y="992014"/>
          <a:ext cx="6073970" cy="375781"/>
        </a:xfrm>
        <a:custGeom>
          <a:avLst/>
          <a:gdLst/>
          <a:ahLst/>
          <a:cxnLst/>
          <a:pathLst>
            <a:path w="9565" h="592">
              <a:moveTo>
                <a:pt x="9565" y="0"/>
              </a:moveTo>
              <a:lnTo>
                <a:pt x="9565" y="296"/>
              </a:lnTo>
              <a:lnTo>
                <a:pt x="0" y="296"/>
              </a:lnTo>
              <a:lnTo>
                <a:pt x="0" y="592"/>
              </a:lnTo>
            </a:path>
          </a:pathLst>
        </a:custGeom>
        <a:ln>
          <a:tailEnd type="arrow" w="lg" len="med"/>
        </a:ln>
      </dsp:spPr>
      <dsp:style>
        <a:lnRef idx="1">
          <a:schemeClr val="accent5"/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1776200" y="992014"/>
        <a:ext cx="6073970" cy="375781"/>
      </dsp:txXfrm>
    </dsp:sp>
    <dsp:sp modelId="{9A63B708-63F8-49FF-AC10-F013541800E1}">
      <dsp:nvSpPr>
        <dsp:cNvPr id="9" name="Rectangles 8"/>
        <dsp:cNvSpPr/>
      </dsp:nvSpPr>
      <dsp:spPr bwMode="white">
        <a:xfrm>
          <a:off x="7027139" y="4377"/>
          <a:ext cx="1646062" cy="987637"/>
        </a:xfrm>
        <a:prstGeom prst="rect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80658" tIns="84665" rIns="80658" bIns="84665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/>
            <a:t>Tools &amp; languages used</a:t>
          </a:r>
          <a:endParaRPr lang="en-US"/>
        </a:p>
      </dsp:txBody>
      <dsp:txXfrm>
        <a:off x="7027139" y="4377"/>
        <a:ext cx="1646062" cy="987637"/>
      </dsp:txXfrm>
    </dsp:sp>
    <dsp:sp modelId="{8A60BDED-2A9D-476B-9C69-4FD5F14A887C}">
      <dsp:nvSpPr>
        <dsp:cNvPr id="12" name="Freeform 11"/>
        <dsp:cNvSpPr/>
      </dsp:nvSpPr>
      <dsp:spPr bwMode="white">
        <a:xfrm>
          <a:off x="2599231" y="1861614"/>
          <a:ext cx="378594" cy="0"/>
        </a:xfrm>
        <a:custGeom>
          <a:avLst/>
          <a:gdLst/>
          <a:ahLst/>
          <a:cxnLst/>
          <a:pathLst>
            <a:path w="596">
              <a:moveTo>
                <a:pt x="0" y="0"/>
              </a:moveTo>
              <a:lnTo>
                <a:pt x="596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6"/>
        </a:lnRef>
        <a:fillRef idx="0">
          <a:schemeClr val="accent6"/>
        </a:fillRef>
        <a:effectRef idx="0">
          <a:scrgbClr r="0" g="0" b="0"/>
        </a:effectRef>
        <a:fontRef idx="minor"/>
      </dsp:style>
      <dsp:txXfrm>
        <a:off x="2599231" y="1861614"/>
        <a:ext cx="378594" cy="0"/>
      </dsp:txXfrm>
    </dsp:sp>
    <dsp:sp modelId="{E7A2CA0A-6A78-48DF-87C1-6C3FAA780831}">
      <dsp:nvSpPr>
        <dsp:cNvPr id="11" name="Rectangles 10"/>
        <dsp:cNvSpPr/>
      </dsp:nvSpPr>
      <dsp:spPr bwMode="white">
        <a:xfrm>
          <a:off x="953169" y="1367795"/>
          <a:ext cx="1646062" cy="987637"/>
        </a:xfrm>
        <a:prstGeom prst="rect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80658" tIns="84665" rIns="80658" bIns="84665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/>
            <a:t>System Requirements</a:t>
          </a:r>
          <a:endParaRPr lang="en-US"/>
        </a:p>
      </dsp:txBody>
      <dsp:txXfrm>
        <a:off x="953169" y="1367795"/>
        <a:ext cx="1646062" cy="987637"/>
      </dsp:txXfrm>
    </dsp:sp>
    <dsp:sp modelId="{035AEC51-8B84-4334-8769-3B26A3CD73CB}">
      <dsp:nvSpPr>
        <dsp:cNvPr id="14" name="Freeform 13"/>
        <dsp:cNvSpPr/>
      </dsp:nvSpPr>
      <dsp:spPr bwMode="white">
        <a:xfrm>
          <a:off x="4623888" y="1861614"/>
          <a:ext cx="378594" cy="0"/>
        </a:xfrm>
        <a:custGeom>
          <a:avLst/>
          <a:gdLst/>
          <a:ahLst/>
          <a:cxnLst/>
          <a:pathLst>
            <a:path w="596">
              <a:moveTo>
                <a:pt x="0" y="0"/>
              </a:moveTo>
              <a:lnTo>
                <a:pt x="596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2"/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4623888" y="1861614"/>
        <a:ext cx="378594" cy="0"/>
      </dsp:txXfrm>
    </dsp:sp>
    <dsp:sp modelId="{89E9FDC1-F8C2-4ADB-9F8A-6D5D8CDCE642}">
      <dsp:nvSpPr>
        <dsp:cNvPr id="13" name="Rectangles 12"/>
        <dsp:cNvSpPr/>
      </dsp:nvSpPr>
      <dsp:spPr bwMode="white">
        <a:xfrm>
          <a:off x="2977825" y="1367795"/>
          <a:ext cx="1646062" cy="987637"/>
        </a:xfrm>
        <a:prstGeom prst="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0658" tIns="84665" rIns="80658" bIns="84665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/>
            <a:t>App Flow</a:t>
          </a:r>
          <a:endParaRPr lang="en-US"/>
        </a:p>
      </dsp:txBody>
      <dsp:txXfrm>
        <a:off x="2977825" y="1367795"/>
        <a:ext cx="1646062" cy="987637"/>
      </dsp:txXfrm>
    </dsp:sp>
    <dsp:sp modelId="{072B3D13-03B5-49BD-90FA-1D9DFD0486C6}">
      <dsp:nvSpPr>
        <dsp:cNvPr id="16" name="Freeform 15"/>
        <dsp:cNvSpPr/>
      </dsp:nvSpPr>
      <dsp:spPr bwMode="white">
        <a:xfrm>
          <a:off x="6648544" y="1861614"/>
          <a:ext cx="378594" cy="0"/>
        </a:xfrm>
        <a:custGeom>
          <a:avLst/>
          <a:gdLst/>
          <a:ahLst/>
          <a:cxnLst/>
          <a:pathLst>
            <a:path w="596">
              <a:moveTo>
                <a:pt x="0" y="0"/>
              </a:moveTo>
              <a:lnTo>
                <a:pt x="596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3"/>
        </a:lnRef>
        <a:fillRef idx="0">
          <a:schemeClr val="accent3"/>
        </a:fillRef>
        <a:effectRef idx="0">
          <a:scrgbClr r="0" g="0" b="0"/>
        </a:effectRef>
        <a:fontRef idx="minor"/>
      </dsp:style>
      <dsp:txXfrm>
        <a:off x="6648544" y="1861614"/>
        <a:ext cx="378594" cy="0"/>
      </dsp:txXfrm>
    </dsp:sp>
    <dsp:sp modelId="{68257661-954D-4589-A845-90A5B293ECB1}">
      <dsp:nvSpPr>
        <dsp:cNvPr id="15" name="Rectangles 14"/>
        <dsp:cNvSpPr/>
      </dsp:nvSpPr>
      <dsp:spPr bwMode="white">
        <a:xfrm>
          <a:off x="5002482" y="1367795"/>
          <a:ext cx="1646062" cy="987637"/>
        </a:xfrm>
        <a:prstGeom prst="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80658" tIns="84665" rIns="80658" bIns="84665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/>
            <a:t>Features Available</a:t>
          </a:r>
          <a:endParaRPr lang="en-US"/>
        </a:p>
      </dsp:txBody>
      <dsp:txXfrm>
        <a:off x="5002482" y="1367795"/>
        <a:ext cx="1646062" cy="987637"/>
      </dsp:txXfrm>
    </dsp:sp>
    <dsp:sp modelId="{BDCDD3E0-D51E-4336-B422-BB342A41BB3C}">
      <dsp:nvSpPr>
        <dsp:cNvPr id="18" name="Freeform 17"/>
        <dsp:cNvSpPr/>
      </dsp:nvSpPr>
      <dsp:spPr bwMode="white">
        <a:xfrm>
          <a:off x="1776200" y="2355432"/>
          <a:ext cx="6073970" cy="375781"/>
        </a:xfrm>
        <a:custGeom>
          <a:avLst/>
          <a:gdLst/>
          <a:ahLst/>
          <a:cxnLst/>
          <a:pathLst>
            <a:path w="9565" h="592">
              <a:moveTo>
                <a:pt x="9565" y="0"/>
              </a:moveTo>
              <a:lnTo>
                <a:pt x="9565" y="296"/>
              </a:lnTo>
              <a:lnTo>
                <a:pt x="0" y="296"/>
              </a:lnTo>
              <a:lnTo>
                <a:pt x="0" y="592"/>
              </a:lnTo>
            </a:path>
          </a:pathLst>
        </a:custGeom>
        <a:ln>
          <a:tailEnd type="arrow" w="lg" len="med"/>
        </a:ln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1776200" y="2355432"/>
        <a:ext cx="6073970" cy="375781"/>
      </dsp:txXfrm>
    </dsp:sp>
    <dsp:sp modelId="{682A3D70-155F-4C15-8EAF-CAEC1D4A18F2}">
      <dsp:nvSpPr>
        <dsp:cNvPr id="17" name="Rectangles 16"/>
        <dsp:cNvSpPr/>
      </dsp:nvSpPr>
      <dsp:spPr bwMode="white">
        <a:xfrm>
          <a:off x="7027139" y="1367795"/>
          <a:ext cx="1646062" cy="987637"/>
        </a:xfrm>
        <a:prstGeom prst="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80658" tIns="84665" rIns="80658" bIns="84665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/>
            <a:t>Future Scope &amp; Improvement</a:t>
          </a:r>
          <a:endParaRPr lang="en-US"/>
        </a:p>
      </dsp:txBody>
      <dsp:txXfrm>
        <a:off x="7027139" y="1367795"/>
        <a:ext cx="1646062" cy="987637"/>
      </dsp:txXfrm>
    </dsp:sp>
    <dsp:sp modelId="{433C5DAE-969B-41E2-A808-54FA96122503}">
      <dsp:nvSpPr>
        <dsp:cNvPr id="19" name="Rectangles 18"/>
        <dsp:cNvSpPr/>
      </dsp:nvSpPr>
      <dsp:spPr bwMode="white">
        <a:xfrm>
          <a:off x="953169" y="2731213"/>
          <a:ext cx="1646062" cy="987637"/>
        </a:xfrm>
        <a:prstGeom prst="rect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80658" tIns="84665" rIns="80658" bIns="84665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/>
            <a:t>Conclusion</a:t>
          </a:r>
          <a:endParaRPr lang="en-US"/>
        </a:p>
      </dsp:txBody>
      <dsp:txXfrm>
        <a:off x="953169" y="2731213"/>
        <a:ext cx="1646062" cy="987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309300" cy="4718448"/>
        <a:chOff x="0" y="0"/>
        <a:chExt cx="6309300" cy="4718448"/>
      </a:xfrm>
    </dsp:grpSpPr>
    <dsp:sp modelId="{F35076B6-CBB1-4820-9812-FC6CC269C1E9}">
      <dsp:nvSpPr>
        <dsp:cNvPr id="3" name="Rounded Rectangle 2"/>
        <dsp:cNvSpPr/>
      </dsp:nvSpPr>
      <dsp:spPr bwMode="white">
        <a:xfrm>
          <a:off x="0" y="527116"/>
          <a:ext cx="6309300" cy="118300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The project Hospital Management system includes registration of patients, storing their details into the system, and also computerized invoice. </a:t>
          </a:r>
        </a:p>
      </dsp:txBody>
      <dsp:txXfrm>
        <a:off x="0" y="527116"/>
        <a:ext cx="6309300" cy="1183005"/>
      </dsp:txXfrm>
    </dsp:sp>
    <dsp:sp modelId="{179FF913-DDA0-40ED-9B5D-BA5FB54F7206}">
      <dsp:nvSpPr>
        <dsp:cNvPr id="4" name="Rounded Rectangle 3"/>
        <dsp:cNvSpPr/>
      </dsp:nvSpPr>
      <dsp:spPr bwMode="white">
        <a:xfrm>
          <a:off x="0" y="1767721"/>
          <a:ext cx="6309300" cy="118300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The software has the facility to give a unique id for every patient and stores the details of every patient and the staff automatically. </a:t>
          </a:r>
        </a:p>
      </dsp:txBody>
      <dsp:txXfrm>
        <a:off x="0" y="1767721"/>
        <a:ext cx="6309300" cy="1183005"/>
      </dsp:txXfrm>
    </dsp:sp>
    <dsp:sp modelId="{02103CDC-CCA5-4E48-9320-F8F5A0194ABB}">
      <dsp:nvSpPr>
        <dsp:cNvPr id="5" name="Rounded Rectangle 4"/>
        <dsp:cNvSpPr/>
      </dsp:nvSpPr>
      <dsp:spPr bwMode="white">
        <a:xfrm>
          <a:off x="0" y="3008327"/>
          <a:ext cx="6309300" cy="118300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User can search availability of a doctor and the details of a patient using the id. The Hospital Management System can be entered using a username and password.</a:t>
          </a:r>
        </a:p>
      </dsp:txBody>
      <dsp:txXfrm>
        <a:off x="0" y="3008327"/>
        <a:ext cx="6309300" cy="11830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353675" cy="4059237"/>
        <a:chOff x="0" y="0"/>
        <a:chExt cx="10353675" cy="4059237"/>
      </a:xfrm>
    </dsp:grpSpPr>
    <dsp:sp modelId="{CCE3A305-DE0F-43DC-99A8-4219D29F8220}">
      <dsp:nvSpPr>
        <dsp:cNvPr id="3" name="Rounded Rectangle 2"/>
        <dsp:cNvSpPr/>
      </dsp:nvSpPr>
      <dsp:spPr bwMode="white">
        <a:xfrm>
          <a:off x="0" y="659626"/>
          <a:ext cx="10353675" cy="1217771"/>
        </a:xfrm>
        <a:prstGeom prst="roundRect">
          <a:avLst>
            <a:gd name="adj" fmla="val 10000"/>
          </a:avLst>
        </a:prstGeom>
      </dsp:spPr>
      <dsp:style>
        <a:lnRef idx="0">
          <a:schemeClr val="lt1">
            <a:alpha val="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0" y="659626"/>
        <a:ext cx="10353675" cy="1217771"/>
      </dsp:txXfrm>
    </dsp:sp>
    <dsp:sp modelId="{D38E2DE0-4548-403F-BE2A-844B7A72E601}">
      <dsp:nvSpPr>
        <dsp:cNvPr id="4" name="Rectangles 3"/>
        <dsp:cNvSpPr/>
      </dsp:nvSpPr>
      <dsp:spPr bwMode="white">
        <a:xfrm>
          <a:off x="368376" y="933625"/>
          <a:ext cx="669774" cy="66977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368376" y="933625"/>
        <a:ext cx="669774" cy="669774"/>
      </dsp:txXfrm>
    </dsp:sp>
    <dsp:sp modelId="{BE18B18D-93C0-4764-A743-242A43C8CD50}">
      <dsp:nvSpPr>
        <dsp:cNvPr id="5" name="Rectangles 4"/>
        <dsp:cNvSpPr/>
      </dsp:nvSpPr>
      <dsp:spPr bwMode="white">
        <a:xfrm>
          <a:off x="1406526" y="659626"/>
          <a:ext cx="8947149" cy="121777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8880" tIns="128880" rIns="128880" bIns="128880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bg1"/>
              </a:solidFill>
            </a:rPr>
            <a:t>The purpose of the project entitled as “HOSPITAL MANAGEMENT SYSTEM” is to computerize the Front Office Management of Hospital to develop software which is user friendly, simple, fast, and cost – effective. It deals with the collection of patient’s information, diagnosis details, etc.</a:t>
          </a:r>
          <a:endParaRPr>
            <a:solidFill>
              <a:schemeClr val="bg1"/>
            </a:solidFill>
          </a:endParaRPr>
        </a:p>
      </dsp:txBody>
      <dsp:txXfrm>
        <a:off x="1406526" y="659626"/>
        <a:ext cx="8947149" cy="1217771"/>
      </dsp:txXfrm>
    </dsp:sp>
    <dsp:sp modelId="{CB597193-91B3-4AB8-87E7-B54611134A40}">
      <dsp:nvSpPr>
        <dsp:cNvPr id="6" name="Rounded Rectangle 5"/>
        <dsp:cNvSpPr/>
      </dsp:nvSpPr>
      <dsp:spPr bwMode="white">
        <a:xfrm>
          <a:off x="0" y="2181840"/>
          <a:ext cx="10353675" cy="1217771"/>
        </a:xfrm>
        <a:prstGeom prst="roundRect">
          <a:avLst>
            <a:gd name="adj" fmla="val 10000"/>
          </a:avLst>
        </a:prstGeom>
      </dsp:spPr>
      <dsp:style>
        <a:lnRef idx="0">
          <a:schemeClr val="lt1">
            <a:alpha val="0"/>
          </a:schemeClr>
        </a:lnRef>
        <a:fillRef idx="1">
          <a:schemeClr val="accent3"/>
        </a:fillRef>
        <a:effectRef idx="0">
          <a:scrgbClr r="0" g="0" b="0"/>
        </a:effectRef>
        <a:fontRef idx="minor"/>
      </dsp:style>
      <dsp:txXfrm>
        <a:off x="0" y="2181840"/>
        <a:ext cx="10353675" cy="1217771"/>
      </dsp:txXfrm>
    </dsp:sp>
    <dsp:sp modelId="{F7C54418-54F5-443B-A511-02F1E1D12667}">
      <dsp:nvSpPr>
        <dsp:cNvPr id="7" name="Rectangles 6"/>
        <dsp:cNvSpPr/>
      </dsp:nvSpPr>
      <dsp:spPr bwMode="white">
        <a:xfrm>
          <a:off x="368376" y="2455838"/>
          <a:ext cx="669774" cy="669774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368376" y="2455838"/>
        <a:ext cx="669774" cy="669774"/>
      </dsp:txXfrm>
    </dsp:sp>
    <dsp:sp modelId="{D2E095AF-9AD3-49E3-9DDA-2091760C741C}">
      <dsp:nvSpPr>
        <dsp:cNvPr id="8" name="Rectangles 7"/>
        <dsp:cNvSpPr/>
      </dsp:nvSpPr>
      <dsp:spPr bwMode="white">
        <a:xfrm>
          <a:off x="1406526" y="2181840"/>
          <a:ext cx="8947149" cy="121777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8880" tIns="128880" rIns="128880" bIns="128880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bg1"/>
              </a:solidFill>
            </a:rPr>
            <a:t>It is accessible by an administrator. The data can be retrieved easily. The interface is very user-friendly.</a:t>
          </a:r>
          <a:endParaRPr>
            <a:solidFill>
              <a:schemeClr val="bg1"/>
            </a:solidFill>
          </a:endParaRPr>
        </a:p>
      </dsp:txBody>
      <dsp:txXfrm>
        <a:off x="1406526" y="2181840"/>
        <a:ext cx="8947149" cy="12177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353762" cy="4058751"/>
        <a:chOff x="0" y="0"/>
        <a:chExt cx="10353762" cy="4058751"/>
      </a:xfrm>
    </dsp:grpSpPr>
    <dsp:sp modelId="{480C8A3B-D965-4B0A-B846-5CC4710A28BB}">
      <dsp:nvSpPr>
        <dsp:cNvPr id="3" name="Rectangles 2"/>
        <dsp:cNvSpPr/>
      </dsp:nvSpPr>
      <dsp:spPr bwMode="white">
        <a:xfrm>
          <a:off x="186044" y="963"/>
          <a:ext cx="3121801" cy="187308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48590" tIns="148590" rIns="148590" bIns="148590" anchor="ctr"/>
        <a:lstStyle>
          <a:lvl1pPr algn="ctr">
            <a:defRPr sz="39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/>
            <a:t>Admin Module</a:t>
          </a:r>
          <a:endParaRPr lang="en-US"/>
        </a:p>
      </dsp:txBody>
      <dsp:txXfrm>
        <a:off x="186044" y="963"/>
        <a:ext cx="3121801" cy="1873080"/>
      </dsp:txXfrm>
    </dsp:sp>
    <dsp:sp modelId="{7AF6D54F-47ED-4B52-B50D-BD542F5979FE}">
      <dsp:nvSpPr>
        <dsp:cNvPr id="4" name="Rectangles 3"/>
        <dsp:cNvSpPr/>
      </dsp:nvSpPr>
      <dsp:spPr bwMode="white">
        <a:xfrm>
          <a:off x="3620025" y="963"/>
          <a:ext cx="3121801" cy="187308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48590" tIns="148590" rIns="148590" bIns="148590" anchor="ctr"/>
        <a:lstStyle>
          <a:lvl1pPr algn="ctr">
            <a:defRPr sz="39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/>
            <a:t>Patient Module</a:t>
          </a:r>
          <a:endParaRPr lang="en-US"/>
        </a:p>
      </dsp:txBody>
      <dsp:txXfrm>
        <a:off x="3620025" y="963"/>
        <a:ext cx="3121801" cy="1873080"/>
      </dsp:txXfrm>
    </dsp:sp>
    <dsp:sp modelId="{18B530FA-8BC6-4C75-AC8D-AE12EB1626FC}">
      <dsp:nvSpPr>
        <dsp:cNvPr id="5" name="Rectangles 4"/>
        <dsp:cNvSpPr/>
      </dsp:nvSpPr>
      <dsp:spPr bwMode="white">
        <a:xfrm>
          <a:off x="7054006" y="963"/>
          <a:ext cx="3121801" cy="187308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48590" tIns="148590" rIns="148590" bIns="148590" anchor="ctr"/>
        <a:lstStyle>
          <a:lvl1pPr algn="ctr">
            <a:defRPr sz="39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/>
            <a:t>Doctor Module</a:t>
          </a:r>
          <a:endParaRPr lang="en-US"/>
        </a:p>
      </dsp:txBody>
      <dsp:txXfrm>
        <a:off x="7054006" y="963"/>
        <a:ext cx="3121801" cy="1873080"/>
      </dsp:txXfrm>
    </dsp:sp>
    <dsp:sp modelId="{C1768273-F68B-4EB5-98E2-85BFA1ED59B7}">
      <dsp:nvSpPr>
        <dsp:cNvPr id="6" name="Rectangles 5"/>
        <dsp:cNvSpPr/>
      </dsp:nvSpPr>
      <dsp:spPr bwMode="white">
        <a:xfrm>
          <a:off x="186044" y="2184707"/>
          <a:ext cx="3121801" cy="187308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48590" tIns="148590" rIns="148590" bIns="148590" anchor="ctr"/>
        <a:lstStyle>
          <a:lvl1pPr algn="ctr">
            <a:defRPr sz="39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/>
            <a:t>Appointment Module</a:t>
          </a:r>
          <a:endParaRPr lang="en-US"/>
        </a:p>
      </dsp:txBody>
      <dsp:txXfrm>
        <a:off x="186044" y="2184707"/>
        <a:ext cx="3121801" cy="1873080"/>
      </dsp:txXfrm>
    </dsp:sp>
    <dsp:sp modelId="{76753BD7-4899-40A6-A5E2-9A7B9B2DCDE9}">
      <dsp:nvSpPr>
        <dsp:cNvPr id="7" name="Rectangles 6"/>
        <dsp:cNvSpPr/>
      </dsp:nvSpPr>
      <dsp:spPr bwMode="white">
        <a:xfrm>
          <a:off x="3620025" y="2184707"/>
          <a:ext cx="3121801" cy="187308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48590" tIns="148590" rIns="148590" bIns="148590" anchor="ctr"/>
        <a:lstStyle>
          <a:lvl1pPr algn="ctr">
            <a:defRPr sz="39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/>
            <a:t>Discharge Module</a:t>
          </a:r>
          <a:endParaRPr lang="en-US"/>
        </a:p>
      </dsp:txBody>
      <dsp:txXfrm>
        <a:off x="3620025" y="2184707"/>
        <a:ext cx="3121801" cy="1873080"/>
      </dsp:txXfrm>
    </dsp:sp>
    <dsp:sp modelId="{E3ED11EF-6A96-4F25-8C5E-E5CBA98A943A}">
      <dsp:nvSpPr>
        <dsp:cNvPr id="8" name="Rectangles 7"/>
        <dsp:cNvSpPr/>
      </dsp:nvSpPr>
      <dsp:spPr bwMode="white">
        <a:xfrm>
          <a:off x="7054006" y="2184707"/>
          <a:ext cx="3121801" cy="187308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48590" tIns="148590" rIns="148590" bIns="148590" anchor="ctr"/>
        <a:lstStyle>
          <a:lvl1pPr algn="ctr">
            <a:defRPr sz="3900"/>
          </a:lvl1pPr>
          <a:lvl2pPr marL="285750" indent="-285750" algn="ctr">
            <a:defRPr sz="3000"/>
          </a:lvl2pPr>
          <a:lvl3pPr marL="571500" indent="-285750" algn="ctr">
            <a:defRPr sz="3000"/>
          </a:lvl3pPr>
          <a:lvl4pPr marL="857250" indent="-285750" algn="ctr">
            <a:defRPr sz="3000"/>
          </a:lvl4pPr>
          <a:lvl5pPr marL="1143000" indent="-285750" algn="ctr">
            <a:defRPr sz="3000"/>
          </a:lvl5pPr>
          <a:lvl6pPr marL="1428750" indent="-285750" algn="ctr">
            <a:defRPr sz="3000"/>
          </a:lvl6pPr>
          <a:lvl7pPr marL="1714500" indent="-285750" algn="ctr">
            <a:defRPr sz="3000"/>
          </a:lvl7pPr>
          <a:lvl8pPr marL="2000250" indent="-285750" algn="ctr">
            <a:defRPr sz="3000"/>
          </a:lvl8pPr>
          <a:lvl9pPr marL="2286000" indent="-285750" algn="ctr">
            <a:defRPr sz="3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/>
            <a:t>Feedback Module</a:t>
          </a:r>
          <a:endParaRPr lang="en-US"/>
        </a:p>
      </dsp:txBody>
      <dsp:txXfrm>
        <a:off x="7054006" y="2184707"/>
        <a:ext cx="3121801" cy="18730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309300" cy="4718448"/>
        <a:chOff x="0" y="0"/>
        <a:chExt cx="6309300" cy="4718448"/>
      </a:xfrm>
    </dsp:grpSpPr>
    <dsp:sp modelId="{92855F87-BC93-4129-B290-4071EEC400C4}">
      <dsp:nvSpPr>
        <dsp:cNvPr id="3" name="Rounded Rectangle 2"/>
        <dsp:cNvSpPr/>
      </dsp:nvSpPr>
      <dsp:spPr bwMode="white">
        <a:xfrm>
          <a:off x="0" y="86079"/>
          <a:ext cx="6309300" cy="71691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/>
            <a:t>Nowadays, due to pandemic people are prefering online clinical treatment of health and now a days everything is digitalized.</a:t>
          </a:r>
          <a:endParaRPr lang="en-US"/>
        </a:p>
      </dsp:txBody>
      <dsp:txXfrm>
        <a:off x="0" y="86079"/>
        <a:ext cx="6309300" cy="716915"/>
      </dsp:txXfrm>
    </dsp:sp>
    <dsp:sp modelId="{AC2C7891-4F36-4A73-ABD5-D81F0C793AED}">
      <dsp:nvSpPr>
        <dsp:cNvPr id="4" name="Rounded Rectangle 3"/>
        <dsp:cNvSpPr/>
      </dsp:nvSpPr>
      <dsp:spPr bwMode="white">
        <a:xfrm>
          <a:off x="0" y="851954"/>
          <a:ext cx="6309300" cy="71691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312000"/>
            <a:satOff val="-3842"/>
            <a:lumOff val="251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/>
            <a:t>Patient self-service.</a:t>
          </a:r>
          <a:endParaRPr lang="en-US"/>
        </a:p>
      </dsp:txBody>
      <dsp:txXfrm>
        <a:off x="0" y="851954"/>
        <a:ext cx="6309300" cy="716915"/>
      </dsp:txXfrm>
    </dsp:sp>
    <dsp:sp modelId="{5E9EDC3A-593B-411C-BBA7-9C5F3CA7AB57}">
      <dsp:nvSpPr>
        <dsp:cNvPr id="5" name="Rounded Rectangle 4"/>
        <dsp:cNvSpPr/>
      </dsp:nvSpPr>
      <dsp:spPr bwMode="white">
        <a:xfrm>
          <a:off x="0" y="1617829"/>
          <a:ext cx="6309300" cy="71691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624000"/>
            <a:satOff val="-7685"/>
            <a:lumOff val="502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i="0"/>
            <a:t>Avoid errors and track every single details.</a:t>
          </a:r>
          <a:endParaRPr lang="en-US"/>
        </a:p>
      </dsp:txBody>
      <dsp:txXfrm>
        <a:off x="0" y="1617829"/>
        <a:ext cx="6309300" cy="716915"/>
      </dsp:txXfrm>
    </dsp:sp>
    <dsp:sp modelId="{FE85D4AD-9EA1-4B64-A9A7-304C7F976754}">
      <dsp:nvSpPr>
        <dsp:cNvPr id="6" name="Rounded Rectangle 5"/>
        <dsp:cNvSpPr/>
      </dsp:nvSpPr>
      <dsp:spPr bwMode="white">
        <a:xfrm>
          <a:off x="0" y="2383704"/>
          <a:ext cx="6309300" cy="71691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936000"/>
            <a:satOff val="-11528"/>
            <a:lumOff val="752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Cost efficiency and less time consumption.</a:t>
          </a:r>
        </a:p>
      </dsp:txBody>
      <dsp:txXfrm>
        <a:off x="0" y="2383704"/>
        <a:ext cx="6309300" cy="716915"/>
      </dsp:txXfrm>
    </dsp:sp>
    <dsp:sp modelId="{39760128-6457-4C72-B886-82CB26C29370}">
      <dsp:nvSpPr>
        <dsp:cNvPr id="7" name="Rounded Rectangle 6"/>
        <dsp:cNvSpPr/>
      </dsp:nvSpPr>
      <dsp:spPr bwMode="white">
        <a:xfrm>
          <a:off x="0" y="3149579"/>
          <a:ext cx="6309300" cy="71691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248000"/>
            <a:satOff val="-15372"/>
            <a:lumOff val="1003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We can maintain the digital medical records.</a:t>
          </a:r>
        </a:p>
      </dsp:txBody>
      <dsp:txXfrm>
        <a:off x="0" y="3149579"/>
        <a:ext cx="6309300" cy="716915"/>
      </dsp:txXfrm>
    </dsp:sp>
    <dsp:sp modelId="{3ED2CDAA-B9F5-48F6-85A2-D003FACC4BF9}">
      <dsp:nvSpPr>
        <dsp:cNvPr id="8" name="Rounded Rectangle 7"/>
        <dsp:cNvSpPr/>
      </dsp:nvSpPr>
      <dsp:spPr bwMode="white">
        <a:xfrm>
          <a:off x="0" y="3915454"/>
          <a:ext cx="6309300" cy="71691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560000"/>
            <a:satOff val="-19215"/>
            <a:lumOff val="1254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Establish our hospital to be Technical advanced.</a:t>
          </a:r>
        </a:p>
      </dsp:txBody>
      <dsp:txXfrm>
        <a:off x="0" y="3915454"/>
        <a:ext cx="6309300" cy="716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353762" cy="4058751"/>
        <a:chOff x="0" y="0"/>
        <a:chExt cx="10353762" cy="4058751"/>
      </a:xfrm>
    </dsp:grpSpPr>
    <dsp:sp modelId="{D3AAE731-4090-449A-8CD3-CD6D0FD6AE9F}">
      <dsp:nvSpPr>
        <dsp:cNvPr id="3" name="Rounded Rectangle 2"/>
        <dsp:cNvSpPr/>
      </dsp:nvSpPr>
      <dsp:spPr bwMode="white">
        <a:xfrm>
          <a:off x="0" y="0"/>
          <a:ext cx="10353762" cy="1159643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0"/>
        <a:ext cx="10353762" cy="1159643"/>
      </dsp:txXfrm>
    </dsp:sp>
    <dsp:sp modelId="{A63CB04A-6010-43BB-8D6E-674D53FA6793}">
      <dsp:nvSpPr>
        <dsp:cNvPr id="4" name="Rectangles 3"/>
        <dsp:cNvSpPr/>
      </dsp:nvSpPr>
      <dsp:spPr bwMode="white">
        <a:xfrm>
          <a:off x="350792" y="260920"/>
          <a:ext cx="637804" cy="63780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50792" y="260920"/>
        <a:ext cx="637804" cy="637804"/>
      </dsp:txXfrm>
    </dsp:sp>
    <dsp:sp modelId="{61D0ADDA-1CEB-41BA-AC57-C4BB37D8B78D}">
      <dsp:nvSpPr>
        <dsp:cNvPr id="5" name="Rectangles 4"/>
        <dsp:cNvSpPr/>
      </dsp:nvSpPr>
      <dsp:spPr bwMode="white">
        <a:xfrm>
          <a:off x="1339388" y="0"/>
          <a:ext cx="9014374" cy="115964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2728" tIns="122728" rIns="122728" bIns="122728" anchor="ctr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>
              <a:solidFill>
                <a:schemeClr val="tx1"/>
              </a:solidFill>
            </a:rPr>
            <a:t>Lack of employment is another such thing. The chances of employment usually become less with the automation of the system.</a:t>
          </a:r>
          <a:endParaRPr lang="en-US">
            <a:solidFill>
              <a:schemeClr val="tx1"/>
            </a:solidFill>
          </a:endParaRPr>
        </a:p>
      </dsp:txBody>
      <dsp:txXfrm>
        <a:off x="1339388" y="0"/>
        <a:ext cx="9014374" cy="1159643"/>
      </dsp:txXfrm>
    </dsp:sp>
    <dsp:sp modelId="{E5D6833C-CB8D-459A-A7C2-BD55102B9B5E}">
      <dsp:nvSpPr>
        <dsp:cNvPr id="6" name="Rounded Rectangle 5"/>
        <dsp:cNvSpPr/>
      </dsp:nvSpPr>
      <dsp:spPr bwMode="white">
        <a:xfrm>
          <a:off x="0" y="1449554"/>
          <a:ext cx="10353762" cy="1159643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1449554"/>
        <a:ext cx="10353762" cy="1159643"/>
      </dsp:txXfrm>
    </dsp:sp>
    <dsp:sp modelId="{5FE233CE-4614-447A-B83A-3629AB998D53}">
      <dsp:nvSpPr>
        <dsp:cNvPr id="7" name="Rectangles 6"/>
        <dsp:cNvSpPr/>
      </dsp:nvSpPr>
      <dsp:spPr bwMode="white">
        <a:xfrm>
          <a:off x="350792" y="1710474"/>
          <a:ext cx="637804" cy="637804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50792" y="1710474"/>
        <a:ext cx="637804" cy="637804"/>
      </dsp:txXfrm>
    </dsp:sp>
    <dsp:sp modelId="{DDB2AEF8-1BD1-4E12-B81F-33AF939EAE26}">
      <dsp:nvSpPr>
        <dsp:cNvPr id="8" name="Rectangles 7"/>
        <dsp:cNvSpPr/>
      </dsp:nvSpPr>
      <dsp:spPr bwMode="white">
        <a:xfrm>
          <a:off x="1339388" y="1449554"/>
          <a:ext cx="9014374" cy="115964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2728" tIns="122728" rIns="122728" bIns="122728" anchor="ctr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It is more expensive for the hospital.</a:t>
          </a:r>
          <a:endParaRPr>
            <a:solidFill>
              <a:schemeClr val="tx1"/>
            </a:solidFill>
          </a:endParaRPr>
        </a:p>
      </dsp:txBody>
      <dsp:txXfrm>
        <a:off x="1339388" y="1449554"/>
        <a:ext cx="9014374" cy="1159643"/>
      </dsp:txXfrm>
    </dsp:sp>
    <dsp:sp modelId="{088C069B-75FD-4FB2-A6E7-DB7A86C30D86}">
      <dsp:nvSpPr>
        <dsp:cNvPr id="9" name="Rounded Rectangle 8"/>
        <dsp:cNvSpPr/>
      </dsp:nvSpPr>
      <dsp:spPr bwMode="white">
        <a:xfrm>
          <a:off x="0" y="2899108"/>
          <a:ext cx="10353762" cy="1159643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2899108"/>
        <a:ext cx="10353762" cy="1159643"/>
      </dsp:txXfrm>
    </dsp:sp>
    <dsp:sp modelId="{137A6C3C-1746-4965-A9FD-DECE297CF7C6}">
      <dsp:nvSpPr>
        <dsp:cNvPr id="10" name="Rectangles 9"/>
        <dsp:cNvSpPr/>
      </dsp:nvSpPr>
      <dsp:spPr bwMode="white">
        <a:xfrm>
          <a:off x="350792" y="3160028"/>
          <a:ext cx="637804" cy="637804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50792" y="3160028"/>
        <a:ext cx="637804" cy="637804"/>
      </dsp:txXfrm>
    </dsp:sp>
    <dsp:sp modelId="{27F3DE78-D1FF-4238-BF5D-3597060E8BDF}">
      <dsp:nvSpPr>
        <dsp:cNvPr id="11" name="Rectangles 10"/>
        <dsp:cNvSpPr/>
      </dsp:nvSpPr>
      <dsp:spPr bwMode="white">
        <a:xfrm>
          <a:off x="1339388" y="2899108"/>
          <a:ext cx="9014374" cy="115964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2728" tIns="122728" rIns="122728" bIns="122728" anchor="ctr"/>
        <a:lstStyle>
          <a:lvl1pPr algn="l">
            <a:defRPr sz="24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>
              <a:solidFill>
                <a:schemeClr val="tx1"/>
              </a:solidFill>
            </a:rPr>
            <a:t>Software implementation in the process is very tough.</a:t>
          </a:r>
          <a:endParaRPr lang="en-US">
            <a:solidFill>
              <a:schemeClr val="tx1"/>
            </a:solidFill>
          </a:endParaRPr>
        </a:p>
      </dsp:txBody>
      <dsp:txXfrm>
        <a:off x="1339388" y="2899108"/>
        <a:ext cx="9014374" cy="11596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266011" cy="4899547"/>
        <a:chOff x="0" y="0"/>
        <a:chExt cx="6266011" cy="4899547"/>
      </a:xfrm>
    </dsp:grpSpPr>
    <dsp:sp modelId="{5578EF5D-1A94-40CB-8550-D3234B8E468D}">
      <dsp:nvSpPr>
        <dsp:cNvPr id="3" name="Rounded Rectangle 2"/>
        <dsp:cNvSpPr/>
      </dsp:nvSpPr>
      <dsp:spPr bwMode="white">
        <a:xfrm>
          <a:off x="0" y="0"/>
          <a:ext cx="6266011" cy="675800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0"/>
        <a:ext cx="6266011" cy="675800"/>
      </dsp:txXfrm>
    </dsp:sp>
    <dsp:sp modelId="{0AD255AE-8633-4A6A-8B4B-3E9C72ACFF09}">
      <dsp:nvSpPr>
        <dsp:cNvPr id="4" name="Rectangles 3"/>
        <dsp:cNvSpPr/>
      </dsp:nvSpPr>
      <dsp:spPr bwMode="white">
        <a:xfrm>
          <a:off x="204429" y="152055"/>
          <a:ext cx="371690" cy="371690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204429" y="152055"/>
        <a:ext cx="371690" cy="371690"/>
      </dsp:txXfrm>
    </dsp:sp>
    <dsp:sp modelId="{E19D0B23-6ECD-4CAA-9734-73368A617A7D}">
      <dsp:nvSpPr>
        <dsp:cNvPr id="5" name="Rectangles 4"/>
        <dsp:cNvSpPr/>
      </dsp:nvSpPr>
      <dsp:spPr bwMode="white">
        <a:xfrm>
          <a:off x="780549" y="0"/>
          <a:ext cx="5485462" cy="675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1522" tIns="71522" rIns="71522" bIns="71522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>
              <a:solidFill>
                <a:schemeClr val="tx1"/>
              </a:solidFill>
            </a:rPr>
            <a:t>Processing Speed &amp; Results </a:t>
          </a:r>
          <a:endParaRPr lang="en-US">
            <a:solidFill>
              <a:schemeClr val="tx1"/>
            </a:solidFill>
          </a:endParaRPr>
        </a:p>
      </dsp:txBody>
      <dsp:txXfrm>
        <a:off x="780549" y="0"/>
        <a:ext cx="5485462" cy="675800"/>
      </dsp:txXfrm>
    </dsp:sp>
    <dsp:sp modelId="{6CADC2E6-E8F2-4029-8E25-4F770F763C23}">
      <dsp:nvSpPr>
        <dsp:cNvPr id="6" name="Rounded Rectangle 5"/>
        <dsp:cNvSpPr/>
      </dsp:nvSpPr>
      <dsp:spPr bwMode="white">
        <a:xfrm>
          <a:off x="0" y="844749"/>
          <a:ext cx="6266011" cy="675800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844749"/>
        <a:ext cx="6266011" cy="675800"/>
      </dsp:txXfrm>
    </dsp:sp>
    <dsp:sp modelId="{65FD47E1-B114-4D63-839B-65E89E08CC4C}">
      <dsp:nvSpPr>
        <dsp:cNvPr id="7" name="Rectangles 6"/>
        <dsp:cNvSpPr/>
      </dsp:nvSpPr>
      <dsp:spPr bwMode="white">
        <a:xfrm>
          <a:off x="204429" y="996804"/>
          <a:ext cx="371690" cy="371690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204429" y="996804"/>
        <a:ext cx="371690" cy="371690"/>
      </dsp:txXfrm>
    </dsp:sp>
    <dsp:sp modelId="{AB34A208-4763-45A5-B8DA-DB21A033262F}">
      <dsp:nvSpPr>
        <dsp:cNvPr id="8" name="Rectangles 7"/>
        <dsp:cNvSpPr/>
      </dsp:nvSpPr>
      <dsp:spPr bwMode="white">
        <a:xfrm>
          <a:off x="780549" y="844749"/>
          <a:ext cx="5485462" cy="675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1522" tIns="71522" rIns="71522" bIns="71522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>
              <a:solidFill>
                <a:schemeClr val="tx1"/>
              </a:solidFill>
            </a:rPr>
            <a:t>Cost Effective Reduction </a:t>
          </a:r>
          <a:endParaRPr lang="en-US">
            <a:solidFill>
              <a:schemeClr val="tx1"/>
            </a:solidFill>
          </a:endParaRPr>
        </a:p>
      </dsp:txBody>
      <dsp:txXfrm>
        <a:off x="780549" y="844749"/>
        <a:ext cx="5485462" cy="675800"/>
      </dsp:txXfrm>
    </dsp:sp>
    <dsp:sp modelId="{26F4EE20-5C45-4139-B3AD-BEA1CEC27DBF}">
      <dsp:nvSpPr>
        <dsp:cNvPr id="9" name="Rounded Rectangle 8"/>
        <dsp:cNvSpPr/>
      </dsp:nvSpPr>
      <dsp:spPr bwMode="white">
        <a:xfrm>
          <a:off x="0" y="1689499"/>
          <a:ext cx="6266011" cy="675800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1689499"/>
        <a:ext cx="6266011" cy="675800"/>
      </dsp:txXfrm>
    </dsp:sp>
    <dsp:sp modelId="{BFC5CFC7-F571-40E2-A674-A653736B6484}">
      <dsp:nvSpPr>
        <dsp:cNvPr id="10" name="Rectangles 9"/>
        <dsp:cNvSpPr/>
      </dsp:nvSpPr>
      <dsp:spPr bwMode="white">
        <a:xfrm>
          <a:off x="204429" y="1841554"/>
          <a:ext cx="371690" cy="371690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204429" y="1841554"/>
        <a:ext cx="371690" cy="371690"/>
      </dsp:txXfrm>
    </dsp:sp>
    <dsp:sp modelId="{2D6256AB-0B81-45DD-B97F-7598D0C047A4}">
      <dsp:nvSpPr>
        <dsp:cNvPr id="11" name="Rectangles 10"/>
        <dsp:cNvSpPr/>
      </dsp:nvSpPr>
      <dsp:spPr bwMode="white">
        <a:xfrm>
          <a:off x="780549" y="1689499"/>
          <a:ext cx="5485462" cy="675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1522" tIns="71522" rIns="71522" bIns="71522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>
              <a:solidFill>
                <a:schemeClr val="tx1"/>
              </a:solidFill>
            </a:rPr>
            <a:t>Reduction in Errors </a:t>
          </a:r>
          <a:endParaRPr lang="en-US">
            <a:solidFill>
              <a:schemeClr val="tx1"/>
            </a:solidFill>
          </a:endParaRPr>
        </a:p>
      </dsp:txBody>
      <dsp:txXfrm>
        <a:off x="780549" y="1689499"/>
        <a:ext cx="5485462" cy="675800"/>
      </dsp:txXfrm>
    </dsp:sp>
    <dsp:sp modelId="{3A153542-AE66-4751-999C-DED6BC763BAF}">
      <dsp:nvSpPr>
        <dsp:cNvPr id="12" name="Rounded Rectangle 11"/>
        <dsp:cNvSpPr/>
      </dsp:nvSpPr>
      <dsp:spPr bwMode="white">
        <a:xfrm>
          <a:off x="0" y="2534248"/>
          <a:ext cx="6266011" cy="675800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2534248"/>
        <a:ext cx="6266011" cy="675800"/>
      </dsp:txXfrm>
    </dsp:sp>
    <dsp:sp modelId="{878B6AAD-389A-4467-A20F-D736E8574646}">
      <dsp:nvSpPr>
        <dsp:cNvPr id="13" name="Rectangles 12"/>
        <dsp:cNvSpPr/>
      </dsp:nvSpPr>
      <dsp:spPr bwMode="white">
        <a:xfrm>
          <a:off x="204429" y="2686303"/>
          <a:ext cx="371690" cy="371690"/>
        </a:xfrm>
        <a:prstGeom prst="rect">
          <a:avLst/>
        </a:prstGeom>
        <a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Xfrm>
        <a:off x="204429" y="2686303"/>
        <a:ext cx="371690" cy="371690"/>
      </dsp:txXfrm>
    </dsp:sp>
    <dsp:sp modelId="{5B46B793-E3B8-42C3-A907-32E76A01E478}">
      <dsp:nvSpPr>
        <dsp:cNvPr id="14" name="Rectangles 13"/>
        <dsp:cNvSpPr/>
      </dsp:nvSpPr>
      <dsp:spPr bwMode="white">
        <a:xfrm>
          <a:off x="780549" y="2534248"/>
          <a:ext cx="5485462" cy="675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1522" tIns="71522" rIns="71522" bIns="71522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>
              <a:solidFill>
                <a:schemeClr val="tx1"/>
              </a:solidFill>
            </a:rPr>
            <a:t>Data Security &amp; Retrieving Ability</a:t>
          </a:r>
          <a:endParaRPr lang="en-US">
            <a:solidFill>
              <a:schemeClr val="tx1"/>
            </a:solidFill>
          </a:endParaRPr>
        </a:p>
      </dsp:txBody>
      <dsp:txXfrm>
        <a:off x="780549" y="2534248"/>
        <a:ext cx="5485462" cy="675800"/>
      </dsp:txXfrm>
    </dsp:sp>
    <dsp:sp modelId="{D592F33F-BBBD-4251-8958-3C3F9C0A4C9B}">
      <dsp:nvSpPr>
        <dsp:cNvPr id="15" name="Rounded Rectangle 14"/>
        <dsp:cNvSpPr/>
      </dsp:nvSpPr>
      <dsp:spPr bwMode="white">
        <a:xfrm>
          <a:off x="0" y="3378998"/>
          <a:ext cx="6266011" cy="675800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3378998"/>
        <a:ext cx="6266011" cy="675800"/>
      </dsp:txXfrm>
    </dsp:sp>
    <dsp:sp modelId="{B4618ECC-5EAE-4128-A643-2B85F9FC37FA}">
      <dsp:nvSpPr>
        <dsp:cNvPr id="16" name="Rectangles 15"/>
        <dsp:cNvSpPr/>
      </dsp:nvSpPr>
      <dsp:spPr bwMode="white">
        <a:xfrm>
          <a:off x="204429" y="3531053"/>
          <a:ext cx="371690" cy="371690"/>
        </a:xfrm>
        <a:prstGeom prst="rect">
          <a:avLst/>
        </a:prstGeom>
        <a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Xfrm>
        <a:off x="204429" y="3531053"/>
        <a:ext cx="371690" cy="371690"/>
      </dsp:txXfrm>
    </dsp:sp>
    <dsp:sp modelId="{EB3515FD-B9A9-4121-8FA4-452D6C441771}">
      <dsp:nvSpPr>
        <dsp:cNvPr id="17" name="Rectangles 16"/>
        <dsp:cNvSpPr/>
      </dsp:nvSpPr>
      <dsp:spPr bwMode="white">
        <a:xfrm>
          <a:off x="780549" y="3378998"/>
          <a:ext cx="5485462" cy="675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1522" tIns="71522" rIns="71522" bIns="71522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>
              <a:solidFill>
                <a:schemeClr val="tx1"/>
              </a:solidFill>
            </a:rPr>
            <a:t>Quality &amp; Compliance</a:t>
          </a:r>
          <a:endParaRPr lang="en-US">
            <a:solidFill>
              <a:schemeClr val="tx1"/>
            </a:solidFill>
          </a:endParaRPr>
        </a:p>
      </dsp:txBody>
      <dsp:txXfrm>
        <a:off x="780549" y="3378998"/>
        <a:ext cx="5485462" cy="675800"/>
      </dsp:txXfrm>
    </dsp:sp>
    <dsp:sp modelId="{C9D837FA-EE21-470A-B69E-B4FE1E56B21E}">
      <dsp:nvSpPr>
        <dsp:cNvPr id="18" name="Rounded Rectangle 17"/>
        <dsp:cNvSpPr/>
      </dsp:nvSpPr>
      <dsp:spPr bwMode="white">
        <a:xfrm>
          <a:off x="0" y="4223747"/>
          <a:ext cx="6266011" cy="675800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4223747"/>
        <a:ext cx="6266011" cy="675800"/>
      </dsp:txXfrm>
    </dsp:sp>
    <dsp:sp modelId="{7E7C65B8-07A0-4C0D-984B-4528F7689A0C}">
      <dsp:nvSpPr>
        <dsp:cNvPr id="19" name="Rectangles 18"/>
        <dsp:cNvSpPr/>
      </dsp:nvSpPr>
      <dsp:spPr bwMode="white">
        <a:xfrm>
          <a:off x="204429" y="4375802"/>
          <a:ext cx="371690" cy="371690"/>
        </a:xfrm>
        <a:prstGeom prst="rect">
          <a:avLst/>
        </a:prstGeom>
        <a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204429" y="4375802"/>
        <a:ext cx="371690" cy="371690"/>
      </dsp:txXfrm>
    </dsp:sp>
    <dsp:sp modelId="{FD35CEE0-64BD-4070-8A6F-ED094F0100E3}">
      <dsp:nvSpPr>
        <dsp:cNvPr id="20" name="Rectangles 19"/>
        <dsp:cNvSpPr/>
      </dsp:nvSpPr>
      <dsp:spPr bwMode="white">
        <a:xfrm>
          <a:off x="780549" y="4223747"/>
          <a:ext cx="5485462" cy="6758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1522" tIns="71522" rIns="71522" bIns="71522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i="0">
              <a:solidFill>
                <a:schemeClr val="tx1"/>
              </a:solidFill>
            </a:rPr>
            <a:t>Improved Patient Care</a:t>
          </a:r>
          <a:endParaRPr lang="en-US">
            <a:solidFill>
              <a:schemeClr val="tx1"/>
            </a:solidFill>
          </a:endParaRPr>
        </a:p>
      </dsp:txBody>
      <dsp:txXfrm>
        <a:off x="780549" y="4223747"/>
        <a:ext cx="5485462" cy="675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bkpt" val="endCnv"/>
          <dgm:param type="contDir" val="sameDir"/>
          <dgm:param type="grDir" val="tL"/>
          <dgm:param type="flowDir" val="row"/>
        </dgm:alg>
      </dgm:if>
      <dgm:else name="Name3">
        <dgm:alg type="snake">
          <dgm:param type="bkpt" val="endCnv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dim" val="1D"/>
                <dgm:param type="connRout" val="bend"/>
                <dgm:param type="begPts" val="midR bCtr"/>
                <dgm:param type="endPts" val="midL tCtr"/>
              </dgm:alg>
            </dgm:if>
            <dgm:else name="Name6">
              <dgm:alg type="conn">
                <dgm:param type="dim" val="1D"/>
                <dgm:param type="connRout" val="ben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6FA2B21-3FCD-4721-B95C-427943F6112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4B7E4EF-A1BD-40F4-AB7B-04F084DD991D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 panose="020B0603020202020204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90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1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205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8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85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57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4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3" Type="http://schemas.openxmlformats.org/officeDocument/2006/relationships/diagramData" Target="../diagrams/data5.xml"/><Relationship Id="rId2" Type="http://schemas.openxmlformats.org/officeDocument/2006/relationships/image" Target="../media/image7.png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3" Type="http://schemas.openxmlformats.org/officeDocument/2006/relationships/diagramData" Target="../diagrams/data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svg"/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partech.nl/nl/publicaties/2020/07/9-trending-best-practices-for-rest-api-development.com" TargetMode="External"/><Relationship Id="rId3" Type="http://schemas.openxmlformats.org/officeDocument/2006/relationships/hyperlink" Target="http://www.angular.io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hyperlink" Target="http://www.w3school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7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9" y="1277373"/>
            <a:ext cx="11887200" cy="43794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16" y="472184"/>
            <a:ext cx="10058400" cy="56848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507444"/>
            <a:ext cx="10058400" cy="54116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8817428" y="1257301"/>
            <a:ext cx="2450127" cy="43433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Doctor can Login and SignUp 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Doctor can see the Appointment List and Discharge List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Doctor can DELETE  the Appointment </a:t>
            </a:r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DOCTOR MODULE  </a:t>
            </a:r>
            <a:endParaRPr lang="en-US" sz="5400" b="1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4195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Doctor </a:t>
            </a:r>
            <a:r>
              <a:rPr lang="en-US" dirty="0" err="1" smtClean="0"/>
              <a:t>SignUp</a:t>
            </a:r>
            <a:r>
              <a:rPr lang="en-US" dirty="0" smtClean="0"/>
              <a:t>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76" y="97724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661" y="124375"/>
            <a:ext cx="10353762" cy="970450"/>
          </a:xfrm>
        </p:spPr>
        <p:txBody>
          <a:bodyPr/>
          <a:lstStyle/>
          <a:p>
            <a:r>
              <a:rPr lang="en-US" dirty="0" smtClean="0"/>
              <a:t>Doctor’s Login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5" y="1094825"/>
            <a:ext cx="10058400" cy="5454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MODULE</a:t>
            </a:r>
            <a:endParaRPr lang="en-I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9099" y="1996223"/>
            <a:ext cx="9659155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Login and </a:t>
            </a:r>
            <a:r>
              <a:rPr lang="en-I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see the Doctor List 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Register the Appointment.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fill the form of Discharge Appointment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give the Feedback to the Doctor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en-US" dirty="0" smtClean="0"/>
              <a:t>Patient </a:t>
            </a:r>
            <a:r>
              <a:rPr lang="en-US" dirty="0" err="1" smtClean="0"/>
              <a:t>SignUp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1" y="876693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19406"/>
            <a:ext cx="10353762" cy="970450"/>
          </a:xfrm>
        </p:spPr>
        <p:txBody>
          <a:bodyPr/>
          <a:lstStyle/>
          <a:p>
            <a:r>
              <a:rPr lang="en-US" dirty="0" smtClean="0"/>
              <a:t>Patient’s Login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289966"/>
            <a:ext cx="10058400" cy="53959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r>
              <a:rPr lang="en-IN" dirty="0"/>
              <a:t>:</a:t>
            </a:r>
            <a:endParaRPr lang="en-IN" dirty="0"/>
          </a:p>
        </p:txBody>
      </p:sp>
      <p:pic>
        <p:nvPicPr>
          <p:cNvPr id="11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12" name="Content Placeholder 2"/>
          <p:cNvGraphicFramePr>
            <a:graphicFrameLocks noGrp="1"/>
          </p:cNvGraphicFramePr>
          <p:nvPr>
            <p:ph idx="1"/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58713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Team-4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928813"/>
            <a:ext cx="9603275" cy="38820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Kundarapu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Rachana                            2506351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Mallikarjuna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Degul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2507079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Manielavaluthi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                                2506763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Mannepalli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Sandhya Rani                   2506372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Mayuri Shivaji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kendre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2506583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Namburi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babji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2506905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Nitesh Tiwari                                       2506526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Palampalle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prabhodan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              2506916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Pallavi Rajendra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Rawale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2506280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hospital management system ???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>
            <a:fillRect/>
          </a:stretch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LANGUAGE USED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3406171" cy="3450613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Front End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Angular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Html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CSS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BOOTSTRAP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9263" y="2015732"/>
            <a:ext cx="6662737" cy="2136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Back End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MySQL Server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Spring Tool Suite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Postman API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For Postman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89" y="1731963"/>
            <a:ext cx="7264097" cy="4059237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503" y="270236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 Method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39" y="1240644"/>
            <a:ext cx="7216421" cy="4059237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19" y="565608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Basic System Requirements for Running this project are listed below:</a:t>
            </a:r>
            <a:endParaRPr lang="en-GB" sz="2000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studio,</a:t>
            </a:r>
            <a:r>
              <a:rPr lang="en-GB" sz="21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STS, Postman and MySql to be installed to the system</a:t>
            </a:r>
            <a:endParaRPr lang="en-GB" sz="2100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GB</a:t>
            </a:r>
            <a:r>
              <a:rPr lang="en-GB" sz="21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Random Access Memory</a:t>
            </a:r>
            <a:endParaRPr lang="en-GB" sz="2100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200 MB of Free Space on Hard Disk</a:t>
            </a:r>
            <a:endParaRPr lang="en-GB" sz="2100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Microsoft Windows 8,10,11 or Linux or Equivalent OS</a:t>
            </a:r>
            <a:endParaRPr lang="en-GB" sz="2100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100" dirty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Web Browser (Microsoft Edge, Google Chrome)</a:t>
            </a:r>
            <a:endParaRPr lang="en-GB" sz="2100" dirty="0">
              <a:solidFill>
                <a:schemeClr val="tx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Features available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2968020" cy="3450613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Admin</a:t>
            </a:r>
            <a:endParaRPr lang="en-GB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Login</a:t>
            </a:r>
            <a:endParaRPr lang="en-GB" sz="18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Create Admin Account</a:t>
            </a:r>
            <a:endParaRPr lang="en-GB" sz="18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Doctor List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Pati</a:t>
            </a: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ent List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Feedback</a:t>
            </a:r>
            <a:endParaRPr lang="en-GB" sz="18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1800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043083" y="2072276"/>
            <a:ext cx="3218330" cy="3177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Doctor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Signup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Login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Appointment list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Discharged list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3216" y="2072276"/>
            <a:ext cx="3287805" cy="4265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patient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Signup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Login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Doctor details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Discharge form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GB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Appointment registration</a:t>
            </a: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endParaRPr lang="en-GB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flow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3020" y="1588770"/>
            <a:ext cx="10120630" cy="4712335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&amp; Improvements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Hospital Management System, the system include more facilities like pharmacy system for the stock details of medicines in  the pharmacy.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providing such features enable the users to include more comments into the system.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systems allows us the ability to optimize and digitize all the processes within the institution.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help to improve customer service, reduce process costs, streamline the search of medical records, bills, patients, doctors, etc.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will contributed enormously to better health and influenced the lives and well-being of billions of humans.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>
            <a:fillRect/>
          </a:stretch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7" name="Graphic 6" descr="Docto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79828"/>
            <a:ext cx="10353762" cy="1097280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b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500" dirty="0"/>
            </a:br>
            <a:br>
              <a:rPr lang="en-IN" sz="1500" dirty="0"/>
            </a:br>
            <a:endParaRPr lang="en-IN" sz="1500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72" y="1731963"/>
            <a:ext cx="7231930" cy="4059237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www.stackoverflow.com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www.w3school.com</a:t>
            </a: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www.google.com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www.angular.io</a:t>
            </a: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://www.partech.nl/nl/publicaties/2020/07/9-trending-best-practices-for-rest-api-development.com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5" y="643467"/>
            <a:ext cx="9285109" cy="5571066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Hopsital management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2"/>
          <p:cNvGraphicFramePr>
            <a:graphicFrameLocks noGrp="1"/>
          </p:cNvGraphicFramePr>
          <p:nvPr>
            <p:ph idx="4294967295"/>
          </p:nvPr>
        </p:nvGraphicFramePr>
        <p:xfrm>
          <a:off x="914400" y="174085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959103" cy="38441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system for better patient care.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hospital operating costs.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MIS report on demand to management for better decision making.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co-ordination among the different departments.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top management a single point of control.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Hospital Management System can be entered using a username and password.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enables you to develop your organization and improve its effectiveness and quality of work.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Modules of hospital management system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2"/>
          <p:cNvGraphicFramePr>
            <a:graphicFrameLocks noGrp="1"/>
          </p:cNvGraphicFramePr>
          <p:nvPr>
            <p:ph idx="1"/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Home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27" y="1731963"/>
            <a:ext cx="7216421" cy="40592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dirty="0">
                <a:cs typeface="Times New Roman" panose="02020603050405020304" pitchFamily="18" charset="0"/>
              </a:rPr>
              <a:t>ADMIN MODULE</a:t>
            </a:r>
            <a:r>
              <a:rPr lang="en-US" sz="3600" dirty="0">
                <a:cs typeface="Times New Roman" panose="02020603050405020304" pitchFamily="18" charset="0"/>
              </a:rPr>
              <a:t>:</a:t>
            </a:r>
            <a:endParaRPr lang="en-US" sz="3600" dirty="0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5105398" y="1115568"/>
            <a:ext cx="6245352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Font typeface="Wingdings 2" panose="05020102010507070707" charset="2"/>
              <a:buNone/>
            </a:pPr>
            <a:r>
              <a:rPr lang="en-US" sz="2000" dirty="0"/>
              <a:t>In the Admin Module the Admin could login and signup</a:t>
            </a:r>
            <a:r>
              <a:rPr lang="en-US" dirty="0"/>
              <a:t>.</a:t>
            </a:r>
            <a:endParaRPr lang="en-US" dirty="0"/>
          </a:p>
          <a:p>
            <a:pPr marL="0" indent="0">
              <a:buFont typeface="Wingdings 2" panose="05020102010507070707" charset="2"/>
              <a:buNone/>
            </a:pPr>
            <a:r>
              <a:rPr lang="en-US" dirty="0"/>
              <a:t>       The Admin can see the Doctor List, Patient List and Feedback List.</a:t>
            </a:r>
            <a:endParaRPr lang="en-US" dirty="0"/>
          </a:p>
          <a:p>
            <a:pPr marL="0" indent="0">
              <a:buFont typeface="Wingdings 2" panose="05020102010507070707" charset="2"/>
              <a:buNone/>
            </a:pPr>
            <a:r>
              <a:rPr lang="en-US" dirty="0"/>
              <a:t>	In the Doctor’s List the Admin can perform UPDATE and DELETE operation.</a:t>
            </a:r>
            <a:endParaRPr lang="en-US" dirty="0"/>
          </a:p>
          <a:p>
            <a:pPr marL="0" indent="0">
              <a:buFont typeface="Wingdings 2" panose="05020102010507070707" charset="2"/>
              <a:buNone/>
            </a:pPr>
            <a:r>
              <a:rPr lang="en-US" dirty="0"/>
              <a:t>	In the Patient’s List the Admin can perform DELETE operation.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062" y="154546"/>
            <a:ext cx="11745532" cy="538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3268</Words>
  <Application>WPS Presentation</Application>
  <PresentationFormat>Widescreen</PresentationFormat>
  <Paragraphs>157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SimSun</vt:lpstr>
      <vt:lpstr>Wingdings</vt:lpstr>
      <vt:lpstr>Trebuchet MS</vt:lpstr>
      <vt:lpstr>Wingdings 2</vt:lpstr>
      <vt:lpstr>Times New Roman</vt:lpstr>
      <vt:lpstr>Microsoft YaHei</vt:lpstr>
      <vt:lpstr>Arial Unicode MS</vt:lpstr>
      <vt:lpstr>Calisto MT</vt:lpstr>
      <vt:lpstr>Calibri</vt:lpstr>
      <vt:lpstr>Arial Unicode MS</vt:lpstr>
      <vt:lpstr>Slate</vt:lpstr>
      <vt:lpstr>PowerPoint 演示文稿</vt:lpstr>
      <vt:lpstr>Team-4</vt:lpstr>
      <vt:lpstr>Contents   </vt:lpstr>
      <vt:lpstr>Hopsital management system</vt:lpstr>
      <vt:lpstr>PowerPoint 演示文稿</vt:lpstr>
      <vt:lpstr>Objectives</vt:lpstr>
      <vt:lpstr>Modules of hospital management system</vt:lpstr>
      <vt:lpstr>Home Page </vt:lpstr>
      <vt:lpstr>ADMIN MODULE:</vt:lpstr>
      <vt:lpstr>PowerPoint 演示文稿</vt:lpstr>
      <vt:lpstr>PowerPoint 演示文稿</vt:lpstr>
      <vt:lpstr>DOCTOR MODULE  </vt:lpstr>
      <vt:lpstr>Doctor SignUp Page </vt:lpstr>
      <vt:lpstr>Doctor’s Login </vt:lpstr>
      <vt:lpstr>PATIENT MODULE</vt:lpstr>
      <vt:lpstr>Patient SignUp</vt:lpstr>
      <vt:lpstr>Patient’s Login</vt:lpstr>
      <vt:lpstr>Advantages :</vt:lpstr>
      <vt:lpstr>Disadvantages:</vt:lpstr>
      <vt:lpstr>Why hospital management system ???</vt:lpstr>
      <vt:lpstr>TOOLS AND LANGUAGE USED </vt:lpstr>
      <vt:lpstr>Testing For Postman</vt:lpstr>
      <vt:lpstr>Get Method </vt:lpstr>
      <vt:lpstr>PowerPoint 演示文稿</vt:lpstr>
      <vt:lpstr>SYSTEM REQUIREMENTS </vt:lpstr>
      <vt:lpstr>Features available </vt:lpstr>
      <vt:lpstr>App flow</vt:lpstr>
      <vt:lpstr>Future scope &amp; Improvements</vt:lpstr>
      <vt:lpstr>Conclusion</vt:lpstr>
      <vt:lpstr>Meetings</vt:lpstr>
      <vt:lpstr>Bibliography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Dhinesh S</dc:creator>
  <cp:lastModifiedBy>Pallavi</cp:lastModifiedBy>
  <cp:revision>25</cp:revision>
  <dcterms:created xsi:type="dcterms:W3CDTF">2022-03-05T03:10:00Z</dcterms:created>
  <dcterms:modified xsi:type="dcterms:W3CDTF">2022-06-13T06:49:55Z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274240A81B394A28ABFB6D9840BD0284</vt:lpwstr>
  </property>
  <property fmtid="{D5CDD505-2E9C-101B-9397-08002B2CF9AE}" pid="4" name="KSOProductBuildVer">
    <vt:lpwstr>1033-11.2.0.11156</vt:lpwstr>
  </property>
</Properties>
</file>